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57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g+sSTpkELn1sjNsoEizjZt/IG1I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 Kirk" initials="CK" lastIdx="5" clrIdx="0">
    <p:extLst>
      <p:ext uri="{19B8F6BF-5375-455C-9EA6-DF929625EA0E}">
        <p15:presenceInfo xmlns:p15="http://schemas.microsoft.com/office/powerpoint/2012/main" userId="816e67c3be4544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8" autoAdjust="0"/>
    <p:restoredTop sz="94679" autoAdjust="0"/>
  </p:normalViewPr>
  <p:slideViewPr>
    <p:cSldViewPr snapToGrid="0">
      <p:cViewPr varScale="1">
        <p:scale>
          <a:sx n="117" d="100"/>
          <a:sy n="117" d="100"/>
        </p:scale>
        <p:origin x="43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zaxYtFEsho?feature=oembed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twg2022.com/thegame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worldgames.org/awards/The-World-Games-Greatest-Athlete-of-All-Time-81" TargetMode="External"/><Relationship Id="rId13" Type="http://schemas.openxmlformats.org/officeDocument/2006/relationships/hyperlink" Target="https://twg2022.com/wp-content/uploads/2019/08/22TWG_BooksRelatedtoSweden.pdf" TargetMode="External"/><Relationship Id="rId18" Type="http://schemas.openxmlformats.org/officeDocument/2006/relationships/hyperlink" Target="https://twg2022.com/wp-content/uploads/2019/08/22TWG_Collaborative-Mural-Project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theworldgames.org/awards" TargetMode="External"/><Relationship Id="rId12" Type="http://schemas.openxmlformats.org/officeDocument/2006/relationships/hyperlink" Target="https://twg2022.com/wp-content/uploads/2019/08/22TWG_Books-Related-to-Greece.pdf" TargetMode="External"/><Relationship Id="rId17" Type="http://schemas.openxmlformats.org/officeDocument/2006/relationships/hyperlink" Target="https://twg2022.com/wp-content/uploads/2019/08/22TWG_HowToHostAnIntlEvent.docx" TargetMode="External"/><Relationship Id="rId2" Type="http://schemas.openxmlformats.org/officeDocument/2006/relationships/image" Target="../media/image8.png"/><Relationship Id="rId16" Type="http://schemas.openxmlformats.org/officeDocument/2006/relationships/hyperlink" Target="https://twg2022.com/wp-content/uploads/2019/08/22TWG_HowToHostAnIntlEvent.pdf" TargetMode="External"/><Relationship Id="rId20" Type="http://schemas.openxmlformats.org/officeDocument/2006/relationships/hyperlink" Target="https://mathewscent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g2022.com/wp-content/uploads/2019/08/Sharing-The-World-Games-2022-in-Elementary-Middle-Schools.docx" TargetMode="External"/><Relationship Id="rId11" Type="http://schemas.openxmlformats.org/officeDocument/2006/relationships/hyperlink" Target="https://twg2022.com/wp-content/uploads/2019/08/22TWG_BooksRelatedtoAmerica.pdf" TargetMode="External"/><Relationship Id="rId5" Type="http://schemas.openxmlformats.org/officeDocument/2006/relationships/hyperlink" Target="https://twg2022.com/wp-content/uploads/2019/08/22TWG_Sharing-The-World-Games-2022-in-Elementary-Middle-Schools.pdf" TargetMode="External"/><Relationship Id="rId15" Type="http://schemas.openxmlformats.org/officeDocument/2006/relationships/hyperlink" Target="https://twg2022.com/wp-content/uploads/2019/08/22TWG_Booksrelatedtoothercountries.pdf" TargetMode="External"/><Relationship Id="rId10" Type="http://schemas.openxmlformats.org/officeDocument/2006/relationships/hyperlink" Target="https://twg2022.com/wp-content/uploads/2019/08/22TWG_ACTIVITY-CALENDAR.docx" TargetMode="External"/><Relationship Id="rId19" Type="http://schemas.openxmlformats.org/officeDocument/2006/relationships/hyperlink" Target="https://twg2022.com/wp-content/uploads/2019/08/22TWG_Collaborative-Mural-Project.docx" TargetMode="External"/><Relationship Id="rId4" Type="http://schemas.openxmlformats.org/officeDocument/2006/relationships/hyperlink" Target="http://www.twg2022.com/education" TargetMode="External"/><Relationship Id="rId9" Type="http://schemas.openxmlformats.org/officeDocument/2006/relationships/hyperlink" Target="https://twg2022.com/wp-content/uploads/2019/08/22TWG_ACTIVITY-CALENDAR.pdf" TargetMode="External"/><Relationship Id="rId14" Type="http://schemas.openxmlformats.org/officeDocument/2006/relationships/hyperlink" Target="https://twg2022.com/wp-content/uploads/2019/08/22TWG_BooksRelatedtoTheNetherland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5C04-E54B-48F5-9ABE-7078764ED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Introductory Newsletter</a:t>
            </a:r>
          </a:p>
        </p:txBody>
      </p:sp>
      <p:pic>
        <p:nvPicPr>
          <p:cNvPr id="88" name="Google Shape;88;p1" descr="Birmingham The World Games 2022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63" y="68263"/>
            <a:ext cx="4662487" cy="6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4806950" y="1486825"/>
            <a:ext cx="66636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INTRODUCTORY NEWSLETTER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6118225" y="4164013"/>
            <a:ext cx="4552950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World Games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 Birmingham, USA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7385050" y="5392738"/>
            <a:ext cx="2176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July 7 – 17, 2022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92" name="Google Shape;92;p1" descr="Blue Cross and Blue Shield logo"/>
          <p:cNvPicPr preferRelativeResize="0"/>
          <p:nvPr/>
        </p:nvPicPr>
        <p:blipFill rotWithShape="1">
          <a:blip r:embed="rId4">
            <a:alphaModFix/>
          </a:blip>
          <a:srcRect b="27043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419100" y="281604"/>
            <a:ext cx="113538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WELCOME TO THE WORLD GAMES 2022</a:t>
            </a:r>
            <a:endParaRPr sz="4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 amt="9000"/>
          </a:blip>
          <a:srcRect/>
          <a:stretch/>
        </p:blipFill>
        <p:spPr>
          <a:xfrm>
            <a:off x="-2498" y="19276"/>
            <a:ext cx="4662487" cy="67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Blue Cross and Blue Shield logo"/>
          <p:cNvPicPr preferRelativeResize="0"/>
          <p:nvPr/>
        </p:nvPicPr>
        <p:blipFill rotWithShape="1">
          <a:blip r:embed="rId5">
            <a:alphaModFix/>
          </a:blip>
          <a:srcRect b="27043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The World Games 2022 - Alabama, USA">
            <a:hlinkClick r:id="" action="ppaction://media"/>
            <a:extLst>
              <a:ext uri="{FF2B5EF4-FFF2-40B4-BE49-F238E27FC236}">
                <a16:creationId xmlns:a16="http://schemas.microsoft.com/office/drawing/2014/main" id="{93E0BFAE-AF27-7346-AB4B-FB82659B42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838206" y="1487069"/>
            <a:ext cx="8515587" cy="4811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420687" y="28575"/>
            <a:ext cx="1136367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WHAT ARE THE WORLD GAMES?</a:t>
            </a:r>
            <a:endParaRPr sz="4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-2498" y="19276"/>
            <a:ext cx="4662487" cy="6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>
            <a:off x="407637" y="1252295"/>
            <a:ext cx="11376726" cy="449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held in 1981, The World Games is a multi-sport event staged every four years by the International World Games Association under the patronage of the International Olympic Committee. </a:t>
            </a:r>
            <a:endParaRPr dirty="0"/>
          </a:p>
          <a:p>
            <a:pPr marL="5715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11th edition of The World Games will be held in Birmingham, Alabama, USA, July 7-17, 2022. </a:t>
            </a:r>
            <a:endParaRPr dirty="0"/>
          </a:p>
        </p:txBody>
      </p:sp>
      <p:pic>
        <p:nvPicPr>
          <p:cNvPr id="108" name="Google Shape;108;p3" descr="Blue Cross and Blue Shield logo"/>
          <p:cNvPicPr preferRelativeResize="0"/>
          <p:nvPr/>
        </p:nvPicPr>
        <p:blipFill rotWithShape="1">
          <a:blip r:embed="rId4">
            <a:alphaModFix/>
          </a:blip>
          <a:srcRect b="27043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/>
        </p:nvSpPr>
        <p:spPr>
          <a:xfrm>
            <a:off x="420687" y="28575"/>
            <a:ext cx="1022643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WHAT ARE THE WORLD GAMES?</a:t>
            </a:r>
            <a:endParaRPr sz="4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-2498" y="19276"/>
            <a:ext cx="4662487" cy="6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/>
          <p:nvPr/>
        </p:nvSpPr>
        <p:spPr>
          <a:xfrm>
            <a:off x="420687" y="1282296"/>
            <a:ext cx="11502139" cy="5967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the first time the event will be back in the United States of America since it’s first event in 1981.</a:t>
            </a:r>
            <a:endParaRPr dirty="0"/>
          </a:p>
          <a:p>
            <a:pPr marL="5715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3,600 athletes from more than 100 countries will take part in 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34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sports that comprise The Games.</a:t>
            </a:r>
          </a:p>
          <a:p>
            <a:pPr marL="571500" marR="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THIS IS HISTORY IN THE MAKING!</a:t>
            </a:r>
            <a:endParaRPr sz="36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115000"/>
              </a:lnSpc>
            </a:pPr>
            <a:r>
              <a:rPr lang="en-US" sz="3600" i="1" u="sng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https://twg2022.com/thegames</a:t>
            </a:r>
            <a:endParaRPr sz="36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4" descr="Blue Cross and Blue Shield logo"/>
          <p:cNvPicPr preferRelativeResize="0"/>
          <p:nvPr/>
        </p:nvPicPr>
        <p:blipFill rotWithShape="1">
          <a:blip r:embed="rId5">
            <a:alphaModFix/>
          </a:blip>
          <a:srcRect b="27043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96095" y="160984"/>
            <a:ext cx="128915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HOW IS TWG2022 RELATED TO THE CURRICULUM?</a:t>
            </a:r>
            <a:endParaRPr sz="36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-2498" y="19276"/>
            <a:ext cx="4662487" cy="671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5" descr="Men celebrating victory in The World Games."/>
          <p:cNvGrpSpPr/>
          <p:nvPr/>
        </p:nvGrpSpPr>
        <p:grpSpPr>
          <a:xfrm>
            <a:off x="321420" y="949024"/>
            <a:ext cx="3416346" cy="3191742"/>
            <a:chOff x="208247" y="949023"/>
            <a:chExt cx="4240995" cy="3624963"/>
          </a:xfrm>
        </p:grpSpPr>
        <p:pic>
          <p:nvPicPr>
            <p:cNvPr id="125" name="Google Shape;125;p5" descr="A picture containing water, outdoor, person, pers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8247" y="949023"/>
              <a:ext cx="4240995" cy="28273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5"/>
            <p:cNvSpPr/>
            <p:nvPr/>
          </p:nvSpPr>
          <p:spPr>
            <a:xfrm>
              <a:off x="208247" y="3776353"/>
              <a:ext cx="4240993" cy="797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Sportsmanship </a:t>
              </a:r>
              <a:endParaRPr dirty="0"/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Spirit of The Games</a:t>
              </a:r>
              <a:endParaRPr dirty="0"/>
            </a:p>
          </p:txBody>
        </p:sp>
      </p:grpSp>
      <p:grpSp>
        <p:nvGrpSpPr>
          <p:cNvPr id="127" name="Google Shape;127;p5" descr="Group of boys playing soccer on the beach."/>
          <p:cNvGrpSpPr/>
          <p:nvPr/>
        </p:nvGrpSpPr>
        <p:grpSpPr>
          <a:xfrm>
            <a:off x="3621806" y="949023"/>
            <a:ext cx="4662487" cy="2857036"/>
            <a:chOff x="6511492" y="949023"/>
            <a:chExt cx="5295333" cy="3244826"/>
          </a:xfrm>
        </p:grpSpPr>
        <p:pic>
          <p:nvPicPr>
            <p:cNvPr id="128" name="Google Shape;128;p5"/>
            <p:cNvPicPr preferRelativeResize="0"/>
            <p:nvPr/>
          </p:nvPicPr>
          <p:blipFill rotWithShape="1">
            <a:blip r:embed="rId5">
              <a:alphaModFix/>
            </a:blip>
            <a:srcRect l="-68" t="14601" r="24661" b="4162"/>
            <a:stretch/>
          </p:blipFill>
          <p:spPr>
            <a:xfrm>
              <a:off x="6831404" y="949023"/>
              <a:ext cx="4662487" cy="28273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5"/>
            <p:cNvSpPr/>
            <p:nvPr/>
          </p:nvSpPr>
          <p:spPr>
            <a:xfrm>
              <a:off x="6511492" y="3776353"/>
              <a:ext cx="5295333" cy="417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Physical Education &amp; Fitness Awareness</a:t>
              </a:r>
              <a:endParaRPr/>
            </a:p>
          </p:txBody>
        </p:sp>
      </p:grpSp>
      <p:pic>
        <p:nvPicPr>
          <p:cNvPr id="130" name="Google Shape;130;p5" descr="World Games athletes parade in ceremony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6426" y="949023"/>
            <a:ext cx="3734153" cy="2489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/>
          <p:nvPr/>
        </p:nvSpPr>
        <p:spPr>
          <a:xfrm>
            <a:off x="7817442" y="3424945"/>
            <a:ext cx="4348371" cy="3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Learning &amp; Connections</a:t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321419" y="4902710"/>
            <a:ext cx="3416345" cy="3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Engagement</a:t>
            </a:r>
            <a:endParaRPr/>
          </a:p>
        </p:txBody>
      </p:sp>
      <p:pic>
        <p:nvPicPr>
          <p:cNvPr id="132" name="Google Shape;132;p5" descr="Physical Education teacher with her class of students playing Korfball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83830" y="3904718"/>
            <a:ext cx="4144578" cy="276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/>
          <p:nvPr/>
        </p:nvSpPr>
        <p:spPr>
          <a:xfrm>
            <a:off x="8283454" y="4776040"/>
            <a:ext cx="3416345" cy="104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Learning activities meet Alabama State Standards for </a:t>
            </a:r>
            <a:b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many </a:t>
            </a:r>
            <a:r>
              <a:rPr lang="en-US" sz="1800" b="1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content areas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23" name="Google Shape;123;p5" descr="Blue Cross and Blue Shield logo"/>
          <p:cNvPicPr preferRelativeResize="0"/>
          <p:nvPr/>
        </p:nvPicPr>
        <p:blipFill rotWithShape="1">
          <a:blip r:embed="rId8">
            <a:alphaModFix/>
          </a:blip>
          <a:srcRect b="27043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9DE79E-71E3-5641-9290-7F1B41859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289"/>
            <a:ext cx="4662487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2D751-A5FB-C64E-9670-450274BB844E}"/>
              </a:ext>
            </a:extLst>
          </p:cNvPr>
          <p:cNvSpPr txBox="1"/>
          <p:nvPr/>
        </p:nvSpPr>
        <p:spPr>
          <a:xfrm>
            <a:off x="420687" y="28575"/>
            <a:ext cx="104689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b="1" dirty="0">
                <a:solidFill>
                  <a:srgbClr val="00B0F0"/>
                </a:solidFill>
                <a:latin typeface="DIN 2014 Extra Bold" pitchFamily="34" charset="0"/>
                <a:ea typeface="DIN 2014 Extra Bold" pitchFamily="34" charset="0"/>
                <a:cs typeface="DIN 2014 Extra Bold" pitchFamily="34" charset="0"/>
              </a:rPr>
              <a:t>HOW CAN SCHOOLS BE INVOLVED?</a:t>
            </a:r>
          </a:p>
        </p:txBody>
      </p:sp>
      <p:pic>
        <p:nvPicPr>
          <p:cNvPr id="9" name="Picture 8" descr="Graphical user interface, application, company name&#10;&#10;Description automatically generated">
            <a:extLst>
              <a:ext uri="{FF2B5EF4-FFF2-40B4-BE49-F238E27FC236}">
                <a16:creationId xmlns:a16="http://schemas.microsoft.com/office/drawing/2014/main" id="{A22AA539-5BFF-B84F-BAE9-880212263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044"/>
          <a:stretch/>
        </p:blipFill>
        <p:spPr>
          <a:xfrm>
            <a:off x="10795783" y="6050685"/>
            <a:ext cx="1396217" cy="7461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924D70-4372-FB4D-A891-839858DC8C1A}"/>
              </a:ext>
            </a:extLst>
          </p:cNvPr>
          <p:cNvSpPr/>
          <p:nvPr/>
        </p:nvSpPr>
        <p:spPr>
          <a:xfrm>
            <a:off x="420687" y="774058"/>
            <a:ext cx="11376726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Click these links to view resources for your classroom, school or district.</a:t>
            </a:r>
          </a:p>
        </p:txBody>
      </p:sp>
      <p:sp>
        <p:nvSpPr>
          <p:cNvPr id="11" name="Google Shape;76;p5">
            <a:extLst>
              <a:ext uri="{FF2B5EF4-FFF2-40B4-BE49-F238E27FC236}">
                <a16:creationId xmlns:a16="http://schemas.microsoft.com/office/drawing/2014/main" id="{F92687EF-8308-4941-A215-2BF964E5A89D}"/>
              </a:ext>
            </a:extLst>
          </p:cNvPr>
          <p:cNvSpPr txBox="1"/>
          <p:nvPr/>
        </p:nvSpPr>
        <p:spPr>
          <a:xfrm>
            <a:off x="420686" y="1211155"/>
            <a:ext cx="11771313" cy="4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Educator Toolkit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(Primary Resource) 	</a:t>
            </a:r>
            <a:r>
              <a:rPr lang="en" sz="1800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hlinkClick r:id="rId4"/>
              </a:rPr>
              <a:t>www.twg2022.com/education</a:t>
            </a:r>
            <a:r>
              <a:rPr lang="en" sz="1800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br>
              <a:rPr lang="en" sz="1800" dirty="0">
                <a:solidFill>
                  <a:srgbClr val="F63B08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Arial"/>
              </a:rPr>
            </a:br>
            <a:endParaRPr sz="18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Classroom Quick Lesson Activities 	</a:t>
            </a:r>
            <a:r>
              <a:rPr lang="en-US" sz="180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hlinkClick r:id="rId5"/>
              </a:rPr>
              <a:t>PDF</a:t>
            </a:r>
            <a:r>
              <a:rPr lang="en-US" sz="180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	</a:t>
            </a:r>
            <a:r>
              <a:rPr lang="en-US" sz="180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hlinkClick r:id="rId6"/>
              </a:rPr>
              <a:t>WORD</a:t>
            </a:r>
            <a:endParaRPr sz="1800" u="none" strike="noStrike" cap="none" dirty="0">
              <a:solidFill>
                <a:srgbClr val="0070C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Greatest Athletes of The World Games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ATHLETE OF THE MONTH</a:t>
            </a:r>
            <a:r>
              <a:rPr lang="en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	</a:t>
            </a:r>
            <a:r>
              <a:rPr lang="en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  <a:hlinkClick r:id="rId8"/>
              </a:rPr>
              <a:t>ATHLETE OF ALL TIME</a:t>
            </a:r>
            <a:endParaRPr lang="en" sz="1800" i="1" dirty="0">
              <a:solidFill>
                <a:srgbClr val="0070C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" sz="1800" b="0" i="1" u="none" strike="noStrike" cap="none" dirty="0">
              <a:solidFill>
                <a:srgbClr val="0070C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Daily Announcement - Fact of the </a:t>
            </a:r>
            <a:r>
              <a:rPr lang="en" sz="1800" b="1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Day</a:t>
            </a:r>
            <a:r>
              <a:rPr lang="en" sz="1800" b="1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en" sz="18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PDF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	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WORD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Reading Resources 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			</a:t>
            </a:r>
            <a:r>
              <a:rPr lang="en" sz="18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hlinkClick r:id="rId11"/>
              </a:rPr>
              <a:t>AMERICA</a:t>
            </a:r>
            <a:r>
              <a:rPr lang="en" sz="18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 </a:t>
            </a:r>
            <a:r>
              <a:rPr lang="en" sz="18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hlinkClick r:id="rId12"/>
              </a:rPr>
              <a:t>GREECE</a:t>
            </a:r>
            <a:r>
              <a:rPr lang="en" sz="18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 </a:t>
            </a:r>
            <a:r>
              <a:rPr lang="en" sz="18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hlinkClick r:id="rId13"/>
              </a:rPr>
              <a:t>SWEDEN</a:t>
            </a:r>
            <a:r>
              <a:rPr lang="en" sz="18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 </a:t>
            </a:r>
            <a:r>
              <a:rPr lang="en" sz="18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hlinkClick r:id="rId14"/>
              </a:rPr>
              <a:t>THE NETHERLANDS</a:t>
            </a:r>
            <a:r>
              <a:rPr lang="en" sz="18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 </a:t>
            </a:r>
            <a:r>
              <a:rPr lang="en" sz="18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hlinkClick r:id="rId15"/>
              </a:rPr>
              <a:t>OTHER</a:t>
            </a:r>
            <a:br>
              <a:rPr lang="en" sz="1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endParaRPr sz="18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Schoolwide International Festival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		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hlinkClick r:id="rId16"/>
              </a:rPr>
              <a:t>PDF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	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hlinkClick r:id="rId17"/>
              </a:rPr>
              <a:t>WORD</a:t>
            </a:r>
            <a:endParaRPr lang="en-US" sz="1800" i="1" dirty="0">
              <a:solidFill>
                <a:srgbClr val="0070C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0" i="0" u="none" strike="noStrike" cap="none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The World Games Edition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Art - Traveling Mural Project 		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hlinkClick r:id="rId18"/>
              </a:rPr>
              <a:t>PDF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	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hlinkClick r:id="rId19"/>
              </a:rPr>
              <a:t>WORD</a:t>
            </a:r>
            <a:endParaRPr lang="en-US" sz="1800" i="1" dirty="0">
              <a:solidFill>
                <a:srgbClr val="0070C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Civic Activities 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				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hlinkClick r:id="rId20"/>
              </a:rPr>
              <a:t>https://mathewscenter.org/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endParaRPr lang="en-US" sz="1800" b="0" i="0" u="none" strike="noStrike" cap="none" dirty="0">
              <a:solidFill>
                <a:srgbClr val="0070C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PTA - Staff vs. Parent Game Night featuring World Games</a:t>
            </a:r>
            <a:endParaRPr sz="1800" b="0" i="0" u="none" strike="noStrike" cap="none" dirty="0">
              <a:solidFill>
                <a:srgbClr val="0070C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20787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307</Words>
  <Application>Microsoft Macintosh PowerPoint</Application>
  <PresentationFormat>Widescreen</PresentationFormat>
  <Paragraphs>43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DIN 2014 Extra Bold</vt:lpstr>
      <vt:lpstr>Office Theme</vt:lpstr>
      <vt:lpstr>Introductory Newsletter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 Pierce</dc:creator>
  <cp:lastModifiedBy>Michaela Bromelow</cp:lastModifiedBy>
  <cp:revision>11</cp:revision>
  <dcterms:created xsi:type="dcterms:W3CDTF">2019-10-16T13:18:04Z</dcterms:created>
  <dcterms:modified xsi:type="dcterms:W3CDTF">2021-03-31T20:32:43Z</dcterms:modified>
</cp:coreProperties>
</file>