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55"/>
  </p:notesMasterIdLst>
  <p:sldIdLst>
    <p:sldId id="326"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Lst>
  <p:sldSz cx="12192000" cy="6858000"/>
  <p:notesSz cx="6858000" cy="9144000"/>
  <p:embeddedFontLst>
    <p:embeddedFont>
      <p:font typeface="DIN" panose="02000503040000020003" pitchFamily="2" charset="0"/>
      <p:regular r:id="rId56"/>
      <p:bold r:id="rId57"/>
    </p:embeddedFont>
    <p:embeddedFont>
      <p:font typeface="DIN 2014 Bold" panose="020B0504020202020204" pitchFamily="34" charset="77"/>
      <p:bold r:id="rId58"/>
    </p:embeddedFont>
    <p:embeddedFont>
      <p:font typeface="DIN 2014 Extra Bold" panose="020B0504020202020204" pitchFamily="34" charset="77"/>
      <p:bold r:id="rId59"/>
    </p:embeddedFont>
    <p:embeddedFont>
      <p:font typeface="Gill Sans" panose="020B0502020104020203" pitchFamily="34" charset="-79"/>
      <p:regular r:id="rId60"/>
      <p:bold r:id="rId6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2" roundtripDataSignature="AMtx7mgfXiqZ4a/3h1AKYjl4CuQfmK9iX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DBA9EE2-D74E-4B01-B35A-1F1A9A2B5435}">
  <a:tblStyle styleId="{0DBA9EE2-D74E-4B01-B35A-1F1A9A2B5435}" styleName="Table_0">
    <a:wholeTbl>
      <a:tcTxStyle b="off" i="off">
        <a:font>
          <a:latin typeface="Gill Sans MT"/>
          <a:ea typeface="Gill Sans MT"/>
          <a:cs typeface="Gill Sans M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FF2F2"/>
          </a:solidFill>
        </a:fill>
      </a:tcStyle>
    </a:wholeTbl>
    <a:band1H>
      <a:tcTxStyle b="off" i="off"/>
      <a:tcStyle>
        <a:tcBdr/>
        <a:fill>
          <a:solidFill>
            <a:srgbClr val="DEE3E5"/>
          </a:solidFill>
        </a:fill>
      </a:tcStyle>
    </a:band1H>
    <a:band2H>
      <a:tcTxStyle b="off" i="off"/>
      <a:tcStyle>
        <a:tcBdr/>
      </a:tcStyle>
    </a:band2H>
    <a:band1V>
      <a:tcTxStyle b="off" i="off"/>
      <a:tcStyle>
        <a:tcBdr/>
        <a:fill>
          <a:solidFill>
            <a:srgbClr val="DEE3E5"/>
          </a:solidFill>
        </a:fill>
      </a:tcStyle>
    </a:band1V>
    <a:band2V>
      <a:tcTxStyle b="off" i="off"/>
      <a:tcStyle>
        <a:tcBdr/>
      </a:tcStyle>
    </a:band2V>
    <a:lastCol>
      <a:tcTxStyle b="on" i="off">
        <a:font>
          <a:latin typeface="Gill Sans MT"/>
          <a:ea typeface="Gill Sans MT"/>
          <a:cs typeface="Gill Sans MT"/>
        </a:font>
        <a:schemeClr val="lt1"/>
      </a:tcTxStyle>
      <a:tcStyle>
        <a:tcBdr/>
        <a:fill>
          <a:solidFill>
            <a:schemeClr val="accent2"/>
          </a:solidFill>
        </a:fill>
      </a:tcStyle>
    </a:lastCol>
    <a:firstCol>
      <a:tcTxStyle b="on" i="off">
        <a:font>
          <a:latin typeface="Gill Sans MT"/>
          <a:ea typeface="Gill Sans MT"/>
          <a:cs typeface="Gill Sans MT"/>
        </a:font>
        <a:schemeClr val="lt1"/>
      </a:tcTxStyle>
      <a:tcStyle>
        <a:tcBdr/>
        <a:fill>
          <a:solidFill>
            <a:schemeClr val="accent2"/>
          </a:solidFill>
        </a:fill>
      </a:tcStyle>
    </a:firstCol>
    <a:lastRow>
      <a:tcTxStyle b="on" i="off">
        <a:font>
          <a:latin typeface="Gill Sans MT"/>
          <a:ea typeface="Gill Sans MT"/>
          <a:cs typeface="Gill Sans MT"/>
        </a:font>
        <a:schemeClr val="lt1"/>
      </a:tcTxStyle>
      <a:tcStyle>
        <a:tcBdr>
          <a:top>
            <a:ln w="38100" cap="flat" cmpd="sng">
              <a:solidFill>
                <a:schemeClr val="lt1"/>
              </a:solidFill>
              <a:prstDash val="solid"/>
              <a:round/>
              <a:headEnd type="none" w="sm" len="sm"/>
              <a:tailEnd type="none" w="sm" len="sm"/>
            </a:ln>
          </a:top>
        </a:tcBdr>
        <a:fill>
          <a:solidFill>
            <a:schemeClr val="accent2"/>
          </a:solidFill>
        </a:fill>
      </a:tcStyle>
    </a:lastRow>
    <a:seCell>
      <a:tcTxStyle b="off" i="off"/>
      <a:tcStyle>
        <a:tcBdr/>
      </a:tcStyle>
    </a:seCell>
    <a:swCell>
      <a:tcTxStyle b="off" i="off"/>
      <a:tcStyle>
        <a:tcBdr/>
      </a:tcStyle>
    </a:swCell>
    <a:firstRow>
      <a:tcTxStyle b="on" i="off">
        <a:font>
          <a:latin typeface="Gill Sans MT"/>
          <a:ea typeface="Gill Sans MT"/>
          <a:cs typeface="Gill Sans MT"/>
        </a:font>
        <a:schemeClr val="lt1"/>
      </a:tcTxStyle>
      <a:tcStyle>
        <a:tcBdr>
          <a:bottom>
            <a:ln w="38100" cap="flat" cmpd="sng">
              <a:solidFill>
                <a:schemeClr val="lt1"/>
              </a:solidFill>
              <a:prstDash val="solid"/>
              <a:round/>
              <a:headEnd type="none" w="sm" len="sm"/>
              <a:tailEnd type="none" w="sm" len="sm"/>
            </a:ln>
          </a:bottom>
        </a:tcBdr>
        <a:fill>
          <a:solidFill>
            <a:schemeClr val="accent2"/>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44"/>
    <p:restoredTop sz="94793"/>
  </p:normalViewPr>
  <p:slideViewPr>
    <p:cSldViewPr snapToGrid="0" snapToObjects="1">
      <p:cViewPr varScale="1">
        <p:scale>
          <a:sx n="127" d="100"/>
          <a:sy n="127" d="100"/>
        </p:scale>
        <p:origin x="6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font" Target="fonts/font3.fntdata"/><Relationship Id="rId66"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font" Target="fonts/font6.fntdata"/><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font" Target="fonts/font1.fntdata"/><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4.fntdata"/><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font" Target="fonts/font2.fntdata"/><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font" Target="fonts/font5.fntdata"/><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 name="Google Shape;9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7" name="Google Shape;15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4" name="Google Shape;16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1" name="Google Shape;171;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8" name="Google Shape;178;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5" name="Google Shape;18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2" name="Google Shape;192;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9" name="Google Shape;19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6" name="Google Shape;206;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3" name="Google Shape;21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0" name="Google Shape;220;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1" name="Google Shape;10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7" name="Google Shape;227;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4" name="Google Shape;234;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1" name="Google Shape;241;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8" name="Google Shape;248;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5" name="Google Shape;255;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2" name="Google Shape;26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9" name="Google Shape;269;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6" name="Google Shape;276;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3" name="Google Shape;283;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0" name="Google Shape;290;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8" name="Google Shape;10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7" name="Google Shape;297;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4" name="Google Shape;304;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1" name="Google Shape;311;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318" name="Google Shape;318;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5" name="Google Shape;325;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2" name="Google Shape;332;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9" name="Google Shape;339;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46" name="Google Shape;346;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3" name="Google Shape;353;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60" name="Google Shape;360;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5" name="Google Shape;11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67" name="Google Shape;367;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74" name="Google Shape;374;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81" name="Google Shape;381;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88" name="Google Shape;388;p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p4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5" name="Google Shape;395;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02" name="Google Shape;402;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Google Shape;408;p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09" name="Google Shape;409;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4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16" name="Google Shape;416;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23" name="Google Shape;423;p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0" name="Google Shape;430;p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2" name="Google Shape;12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p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7" name="Google Shape;437;p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p:cNvGrpSpPr/>
        <p:nvPr/>
      </p:nvGrpSpPr>
      <p:grpSpPr>
        <a:xfrm>
          <a:off x="0" y="0"/>
          <a:ext cx="0" cy="0"/>
          <a:chOff x="0" y="0"/>
          <a:chExt cx="0" cy="0"/>
        </a:xfrm>
      </p:grpSpPr>
      <p:sp>
        <p:nvSpPr>
          <p:cNvPr id="443" name="Google Shape;443;p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44" name="Google Shape;444;p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9" name="Google Shape;12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3" name="Google Shape;14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0" name="Google Shape;15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11"/>
        <p:cNvGrpSpPr/>
        <p:nvPr/>
      </p:nvGrpSpPr>
      <p:grpSpPr>
        <a:xfrm>
          <a:off x="0" y="0"/>
          <a:ext cx="0" cy="0"/>
          <a:chOff x="0" y="0"/>
          <a:chExt cx="0" cy="0"/>
        </a:xfrm>
      </p:grpSpPr>
      <p:sp>
        <p:nvSpPr>
          <p:cNvPr id="12" name="Google Shape;12;p53"/>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53"/>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14" name="Google Shape;14;p5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5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53"/>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4"/>
        <p:cNvGrpSpPr/>
        <p:nvPr/>
      </p:nvGrpSpPr>
      <p:grpSpPr>
        <a:xfrm>
          <a:off x="0" y="0"/>
          <a:ext cx="0" cy="0"/>
          <a:chOff x="0" y="0"/>
          <a:chExt cx="0" cy="0"/>
        </a:xfrm>
      </p:grpSpPr>
      <p:sp>
        <p:nvSpPr>
          <p:cNvPr id="75" name="Google Shape;75;p63"/>
          <p:cNvSpPr/>
          <p:nvPr/>
        </p:nvSpPr>
        <p:spPr>
          <a:xfrm>
            <a:off x="0" y="0"/>
            <a:ext cx="6095999"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63"/>
          <p:cNvSpPr txBox="1">
            <a:spLocks noGrp="1"/>
          </p:cNvSpPr>
          <p:nvPr>
            <p:ph type="title"/>
          </p:nvPr>
        </p:nvSpPr>
        <p:spPr>
          <a:xfrm>
            <a:off x="808523" y="2243828"/>
            <a:ext cx="4494998" cy="1134640"/>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63"/>
          <p:cNvSpPr>
            <a:spLocks noGrp="1"/>
          </p:cNvSpPr>
          <p:nvPr>
            <p:ph type="pic" idx="2"/>
          </p:nvPr>
        </p:nvSpPr>
        <p:spPr>
          <a:xfrm>
            <a:off x="6095999" y="0"/>
            <a:ext cx="6102097" cy="6858000"/>
          </a:xfrm>
          <a:prstGeom prst="rect">
            <a:avLst/>
          </a:prstGeom>
          <a:solidFill>
            <a:srgbClr val="BFBFBF"/>
          </a:solidFill>
          <a:ln>
            <a:noFill/>
          </a:ln>
        </p:spPr>
        <p:txBody>
          <a:bodyPr spcFirstLastPara="1" wrap="square" lIns="91425" tIns="45700" rIns="91425" bIns="45700" anchor="t" anchorCtr="0">
            <a:noAutofit/>
          </a:bodyPr>
          <a:lstStyle>
            <a:lvl1pPr marR="0" lvl="0" algn="l" rtl="0">
              <a:lnSpc>
                <a:spcPct val="100000"/>
              </a:lnSpc>
              <a:spcBef>
                <a:spcPts val="1000"/>
              </a:spcBef>
              <a:spcAft>
                <a:spcPts val="0"/>
              </a:spcAft>
              <a:buClr>
                <a:schemeClr val="accent2"/>
              </a:buClr>
              <a:buSzPts val="3200"/>
              <a:buFont typeface="Arial"/>
              <a:buNone/>
              <a:defRPr sz="3200" b="0" i="0" u="none" strike="noStrike" cap="none">
                <a:solidFill>
                  <a:srgbClr val="FEFEFE"/>
                </a:solidFill>
                <a:latin typeface="Gill Sans"/>
                <a:ea typeface="Gill Sans"/>
                <a:cs typeface="Gill Sans"/>
                <a:sym typeface="Gill Sans"/>
              </a:defRPr>
            </a:lvl1pPr>
            <a:lvl2pPr marR="0" lvl="1" algn="l" rtl="0">
              <a:lnSpc>
                <a:spcPct val="100000"/>
              </a:lnSpc>
              <a:spcBef>
                <a:spcPts val="1000"/>
              </a:spcBef>
              <a:spcAft>
                <a:spcPts val="0"/>
              </a:spcAft>
              <a:buClr>
                <a:schemeClr val="accent2"/>
              </a:buClr>
              <a:buSzPts val="2800"/>
              <a:buFont typeface="Arial"/>
              <a:buNone/>
              <a:defRPr sz="2800" b="0" i="0" u="none" strike="noStrike" cap="none">
                <a:solidFill>
                  <a:srgbClr val="262626"/>
                </a:solidFill>
                <a:latin typeface="Gill Sans"/>
                <a:ea typeface="Gill Sans"/>
                <a:cs typeface="Gill Sans"/>
                <a:sym typeface="Gill Sans"/>
              </a:defRPr>
            </a:lvl2pPr>
            <a:lvl3pPr marR="0" lvl="2" algn="l" rtl="0">
              <a:lnSpc>
                <a:spcPct val="100000"/>
              </a:lnSpc>
              <a:spcBef>
                <a:spcPts val="1000"/>
              </a:spcBef>
              <a:spcAft>
                <a:spcPts val="0"/>
              </a:spcAft>
              <a:buClr>
                <a:schemeClr val="accent2"/>
              </a:buClr>
              <a:buSzPts val="2400"/>
              <a:buFont typeface="Arial"/>
              <a:buNone/>
              <a:defRPr sz="2400" b="0" i="0" u="none" strike="noStrike" cap="none">
                <a:solidFill>
                  <a:srgbClr val="262626"/>
                </a:solidFill>
                <a:latin typeface="Gill Sans"/>
                <a:ea typeface="Gill Sans"/>
                <a:cs typeface="Gill Sans"/>
                <a:sym typeface="Gill Sans"/>
              </a:defRPr>
            </a:lvl3pPr>
            <a:lvl4pPr marR="0" lvl="3" algn="l" rtl="0">
              <a:lnSpc>
                <a:spcPct val="100000"/>
              </a:lnSpc>
              <a:spcBef>
                <a:spcPts val="1000"/>
              </a:spcBef>
              <a:spcAft>
                <a:spcPts val="0"/>
              </a:spcAft>
              <a:buClr>
                <a:schemeClr val="accent2"/>
              </a:buClr>
              <a:buSzPts val="2000"/>
              <a:buFont typeface="Arial"/>
              <a:buNone/>
              <a:defRPr sz="2000" b="0" i="0" u="none" strike="noStrike" cap="none">
                <a:solidFill>
                  <a:srgbClr val="262626"/>
                </a:solidFill>
                <a:latin typeface="Gill Sans"/>
                <a:ea typeface="Gill Sans"/>
                <a:cs typeface="Gill Sans"/>
                <a:sym typeface="Gill Sans"/>
              </a:defRPr>
            </a:lvl4pPr>
            <a:lvl5pPr marR="0" lvl="4" algn="l" rtl="0">
              <a:lnSpc>
                <a:spcPct val="100000"/>
              </a:lnSpc>
              <a:spcBef>
                <a:spcPts val="1000"/>
              </a:spcBef>
              <a:spcAft>
                <a:spcPts val="0"/>
              </a:spcAft>
              <a:buClr>
                <a:schemeClr val="accent2"/>
              </a:buClr>
              <a:buSzPts val="2000"/>
              <a:buFont typeface="Arial"/>
              <a:buNone/>
              <a:defRPr sz="2000" b="0" i="0" u="none" strike="noStrike" cap="none">
                <a:solidFill>
                  <a:srgbClr val="262626"/>
                </a:solidFill>
                <a:latin typeface="Gill Sans"/>
                <a:ea typeface="Gill Sans"/>
                <a:cs typeface="Gill Sans"/>
                <a:sym typeface="Gill Sans"/>
              </a:defRPr>
            </a:lvl5pPr>
            <a:lvl6pPr marR="0" lvl="5"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6pPr>
            <a:lvl7pPr marR="0" lvl="6"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7pPr>
            <a:lvl8pPr marR="0" lvl="7"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8pPr>
            <a:lvl9pPr marR="0" lvl="8"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9pPr>
          </a:lstStyle>
          <a:p>
            <a:endParaRPr/>
          </a:p>
        </p:txBody>
      </p:sp>
      <p:sp>
        <p:nvSpPr>
          <p:cNvPr id="78" name="Google Shape;78;p63"/>
          <p:cNvSpPr txBox="1">
            <a:spLocks noGrp="1"/>
          </p:cNvSpPr>
          <p:nvPr>
            <p:ph type="body" idx="1"/>
          </p:nvPr>
        </p:nvSpPr>
        <p:spPr>
          <a:xfrm>
            <a:off x="1115568" y="3549918"/>
            <a:ext cx="3794760" cy="2194037"/>
          </a:xfrm>
          <a:prstGeom prst="rect">
            <a:avLst/>
          </a:prstGeom>
          <a:noFill/>
          <a:ln>
            <a:noFill/>
          </a:ln>
        </p:spPr>
        <p:txBody>
          <a:bodyPr spcFirstLastPara="1" wrap="square" lIns="91425" tIns="45700" rIns="91425" bIns="45700" anchor="t" anchorCtr="1">
            <a:no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9" name="Google Shape;79;p6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63"/>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63"/>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2"/>
        <p:cNvGrpSpPr/>
        <p:nvPr/>
      </p:nvGrpSpPr>
      <p:grpSpPr>
        <a:xfrm>
          <a:off x="0" y="0"/>
          <a:ext cx="0" cy="0"/>
          <a:chOff x="0" y="0"/>
          <a:chExt cx="0" cy="0"/>
        </a:xfrm>
      </p:grpSpPr>
      <p:sp>
        <p:nvSpPr>
          <p:cNvPr id="83" name="Google Shape;83;p6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64"/>
          <p:cNvSpPr txBox="1">
            <a:spLocks noGrp="1"/>
          </p:cNvSpPr>
          <p:nvPr>
            <p:ph type="body" idx="1"/>
          </p:nvPr>
        </p:nvSpPr>
        <p:spPr>
          <a:xfrm rot="5400000">
            <a:off x="4545009" y="324171"/>
            <a:ext cx="3101983" cy="7729728"/>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5" name="Google Shape;85;p6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6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64"/>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8"/>
        <p:cNvGrpSpPr/>
        <p:nvPr/>
      </p:nvGrpSpPr>
      <p:grpSpPr>
        <a:xfrm>
          <a:off x="0" y="0"/>
          <a:ext cx="0" cy="0"/>
          <a:chOff x="0" y="0"/>
          <a:chExt cx="0" cy="0"/>
        </a:xfrm>
      </p:grpSpPr>
      <p:sp>
        <p:nvSpPr>
          <p:cNvPr id="89" name="Google Shape;89;p65"/>
          <p:cNvSpPr txBox="1">
            <a:spLocks noGrp="1"/>
          </p:cNvSpPr>
          <p:nvPr>
            <p:ph type="title"/>
          </p:nvPr>
        </p:nvSpPr>
        <p:spPr>
          <a:xfrm rot="5400000">
            <a:off x="6810676" y="2779696"/>
            <a:ext cx="4983480" cy="129860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65"/>
          <p:cNvSpPr txBox="1">
            <a:spLocks noGrp="1"/>
          </p:cNvSpPr>
          <p:nvPr>
            <p:ph type="body" idx="1"/>
          </p:nvPr>
        </p:nvSpPr>
        <p:spPr>
          <a:xfrm rot="5400000">
            <a:off x="2838640" y="329755"/>
            <a:ext cx="4983480" cy="6198489"/>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91" name="Google Shape;91;p6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65"/>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65"/>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3"/>
        <p:cNvGrpSpPr/>
        <p:nvPr/>
      </p:nvGrpSpPr>
      <p:grpSpPr>
        <a:xfrm>
          <a:off x="0" y="0"/>
          <a:ext cx="0" cy="0"/>
          <a:chOff x="0" y="0"/>
          <a:chExt cx="0" cy="0"/>
        </a:xfrm>
      </p:grpSpPr>
      <p:sp>
        <p:nvSpPr>
          <p:cNvPr id="24" name="Google Shape;24;p5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5"/>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55"/>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27"/>
        <p:cNvGrpSpPr/>
        <p:nvPr/>
      </p:nvGrpSpPr>
      <p:grpSpPr>
        <a:xfrm>
          <a:off x="0" y="0"/>
          <a:ext cx="0" cy="0"/>
          <a:chOff x="0" y="0"/>
          <a:chExt cx="0" cy="0"/>
        </a:xfrm>
      </p:grpSpPr>
      <p:sp>
        <p:nvSpPr>
          <p:cNvPr id="28" name="Google Shape;28;p56"/>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6"/>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noAutofit/>
          </a:bodyPr>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30" name="Google Shape;30;p56"/>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6"/>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6"/>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57"/>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7"/>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6" name="Google Shape;36;p5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7"/>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1"/>
        </a:solidFill>
        <a:effectLst/>
      </p:bgPr>
    </p:bg>
    <p:spTree>
      <p:nvGrpSpPr>
        <p:cNvPr id="1" name="Shape 39"/>
        <p:cNvGrpSpPr/>
        <p:nvPr/>
      </p:nvGrpSpPr>
      <p:grpSpPr>
        <a:xfrm>
          <a:off x="0" y="0"/>
          <a:ext cx="0" cy="0"/>
          <a:chOff x="0" y="0"/>
          <a:chExt cx="0" cy="0"/>
        </a:xfrm>
      </p:grpSpPr>
      <p:sp>
        <p:nvSpPr>
          <p:cNvPr id="40" name="Google Shape;40;p58"/>
          <p:cNvSpPr txBox="1">
            <a:spLocks noGrp="1"/>
          </p:cNvSpPr>
          <p:nvPr>
            <p:ph type="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Autofit/>
          </a:bodyPr>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58"/>
          <p:cNvSpPr txBox="1">
            <a:spLocks noGrp="1"/>
          </p:cNvSpPr>
          <p:nvPr>
            <p:ph type="body" idx="1"/>
          </p:nvPr>
        </p:nvSpPr>
        <p:spPr>
          <a:xfrm>
            <a:off x="2695194" y="4352465"/>
            <a:ext cx="6801612" cy="1265082"/>
          </a:xfrm>
          <a:prstGeom prst="rect">
            <a:avLst/>
          </a:prstGeom>
          <a:noFill/>
          <a:ln>
            <a:noFill/>
          </a:ln>
        </p:spPr>
        <p:txBody>
          <a:bodyPr spcFirstLastPara="1" wrap="square" lIns="91425" tIns="45700" rIns="91425" bIns="45700" anchor="t" anchorCtr="1">
            <a:noAutofit/>
          </a:bodyPr>
          <a:lstStyle>
            <a:lvl1pPr marL="457200" lvl="0" indent="-228600" algn="l">
              <a:lnSpc>
                <a:spcPct val="100000"/>
              </a:lnSpc>
              <a:spcBef>
                <a:spcPts val="1000"/>
              </a:spcBef>
              <a:spcAft>
                <a:spcPts val="0"/>
              </a:spcAft>
              <a:buSzPts val="2000"/>
              <a:buNone/>
              <a:defRPr sz="2000">
                <a:solidFill>
                  <a:schemeClr val="lt1"/>
                </a:solidFill>
              </a:defRPr>
            </a:lvl1pPr>
            <a:lvl2pPr marL="914400" lvl="1" indent="-228600" algn="l">
              <a:lnSpc>
                <a:spcPct val="100000"/>
              </a:lnSpc>
              <a:spcBef>
                <a:spcPts val="1000"/>
              </a:spcBef>
              <a:spcAft>
                <a:spcPts val="0"/>
              </a:spcAft>
              <a:buSzPts val="2000"/>
              <a:buNone/>
              <a:defRPr sz="2000">
                <a:solidFill>
                  <a:schemeClr val="lt1"/>
                </a:solidFill>
              </a:defRPr>
            </a:lvl2pPr>
            <a:lvl3pPr marL="1371600" lvl="2" indent="-228600" algn="l">
              <a:lnSpc>
                <a:spcPct val="100000"/>
              </a:lnSpc>
              <a:spcBef>
                <a:spcPts val="1000"/>
              </a:spcBef>
              <a:spcAft>
                <a:spcPts val="0"/>
              </a:spcAft>
              <a:buSzPts val="1800"/>
              <a:buNone/>
              <a:defRPr sz="1800">
                <a:solidFill>
                  <a:schemeClr val="lt1"/>
                </a:solidFill>
              </a:defRPr>
            </a:lvl3pPr>
            <a:lvl4pPr marL="1828800" lvl="3" indent="-228600" algn="l">
              <a:lnSpc>
                <a:spcPct val="100000"/>
              </a:lnSpc>
              <a:spcBef>
                <a:spcPts val="1000"/>
              </a:spcBef>
              <a:spcAft>
                <a:spcPts val="0"/>
              </a:spcAft>
              <a:buSzPts val="1600"/>
              <a:buNone/>
              <a:defRPr sz="1600">
                <a:solidFill>
                  <a:schemeClr val="lt1"/>
                </a:solidFill>
              </a:defRPr>
            </a:lvl4pPr>
            <a:lvl5pPr marL="2286000" lvl="4" indent="-228600" algn="l">
              <a:lnSpc>
                <a:spcPct val="100000"/>
              </a:lnSpc>
              <a:spcBef>
                <a:spcPts val="1000"/>
              </a:spcBef>
              <a:spcAft>
                <a:spcPts val="0"/>
              </a:spcAft>
              <a:buSzPts val="1600"/>
              <a:buNone/>
              <a:defRPr sz="1600">
                <a:solidFill>
                  <a:schemeClr val="lt1"/>
                </a:solidFill>
              </a:defRPr>
            </a:lvl5pPr>
            <a:lvl6pPr marL="2743200" lvl="5" indent="-228600" algn="l">
              <a:lnSpc>
                <a:spcPct val="100000"/>
              </a:lnSpc>
              <a:spcBef>
                <a:spcPts val="1000"/>
              </a:spcBef>
              <a:spcAft>
                <a:spcPts val="0"/>
              </a:spcAft>
              <a:buSzPts val="1600"/>
              <a:buNone/>
              <a:defRPr sz="1600">
                <a:solidFill>
                  <a:schemeClr val="lt1"/>
                </a:solidFill>
              </a:defRPr>
            </a:lvl6pPr>
            <a:lvl7pPr marL="3200400" lvl="6" indent="-228600" algn="l">
              <a:lnSpc>
                <a:spcPct val="100000"/>
              </a:lnSpc>
              <a:spcBef>
                <a:spcPts val="1000"/>
              </a:spcBef>
              <a:spcAft>
                <a:spcPts val="0"/>
              </a:spcAft>
              <a:buSzPts val="1600"/>
              <a:buNone/>
              <a:defRPr sz="1600">
                <a:solidFill>
                  <a:schemeClr val="lt1"/>
                </a:solidFill>
              </a:defRPr>
            </a:lvl7pPr>
            <a:lvl8pPr marL="3657600" lvl="7" indent="-228600" algn="l">
              <a:lnSpc>
                <a:spcPct val="100000"/>
              </a:lnSpc>
              <a:spcBef>
                <a:spcPts val="1000"/>
              </a:spcBef>
              <a:spcAft>
                <a:spcPts val="0"/>
              </a:spcAft>
              <a:buSzPts val="1600"/>
              <a:buNone/>
              <a:defRPr sz="1600">
                <a:solidFill>
                  <a:schemeClr val="lt1"/>
                </a:solidFill>
              </a:defRPr>
            </a:lvl8pPr>
            <a:lvl9pPr marL="4114800" lvl="8" indent="-228600" algn="l">
              <a:lnSpc>
                <a:spcPct val="100000"/>
              </a:lnSpc>
              <a:spcBef>
                <a:spcPts val="1000"/>
              </a:spcBef>
              <a:spcAft>
                <a:spcPts val="0"/>
              </a:spcAft>
              <a:buSzPts val="1600"/>
              <a:buNone/>
              <a:defRPr sz="1600">
                <a:solidFill>
                  <a:schemeClr val="lt1"/>
                </a:solidFill>
              </a:defRPr>
            </a:lvl9pPr>
          </a:lstStyle>
          <a:p>
            <a:endParaRPr/>
          </a:p>
        </p:txBody>
      </p:sp>
      <p:sp>
        <p:nvSpPr>
          <p:cNvPr id="42" name="Google Shape;42;p5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58"/>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5"/>
        <p:cNvGrpSpPr/>
        <p:nvPr/>
      </p:nvGrpSpPr>
      <p:grpSpPr>
        <a:xfrm>
          <a:off x="0" y="0"/>
          <a:ext cx="0" cy="0"/>
          <a:chOff x="0" y="0"/>
          <a:chExt cx="0" cy="0"/>
        </a:xfrm>
      </p:grpSpPr>
      <p:sp>
        <p:nvSpPr>
          <p:cNvPr id="46" name="Google Shape;46;p5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59"/>
          <p:cNvSpPr txBox="1">
            <a:spLocks noGrp="1"/>
          </p:cNvSpPr>
          <p:nvPr>
            <p:ph type="body" idx="1"/>
          </p:nvPr>
        </p:nvSpPr>
        <p:spPr>
          <a:xfrm>
            <a:off x="1581912" y="2638044"/>
            <a:ext cx="4271771" cy="3101982"/>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8" name="Google Shape;48;p59"/>
          <p:cNvSpPr txBox="1">
            <a:spLocks noGrp="1"/>
          </p:cNvSpPr>
          <p:nvPr>
            <p:ph type="body" idx="2"/>
          </p:nvPr>
        </p:nvSpPr>
        <p:spPr>
          <a:xfrm>
            <a:off x="6338315" y="2638044"/>
            <a:ext cx="4270247" cy="3101982"/>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49" name="Google Shape;49;p59"/>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59"/>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59"/>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2"/>
        <p:cNvGrpSpPr/>
        <p:nvPr/>
      </p:nvGrpSpPr>
      <p:grpSpPr>
        <a:xfrm>
          <a:off x="0" y="0"/>
          <a:ext cx="0" cy="0"/>
          <a:chOff x="0" y="0"/>
          <a:chExt cx="0" cy="0"/>
        </a:xfrm>
      </p:grpSpPr>
      <p:sp>
        <p:nvSpPr>
          <p:cNvPr id="53" name="Google Shape;53;p60"/>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no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4" name="Google Shape;54;p60"/>
          <p:cNvSpPr txBox="1">
            <a:spLocks noGrp="1"/>
          </p:cNvSpPr>
          <p:nvPr>
            <p:ph type="body" idx="2"/>
          </p:nvPr>
        </p:nvSpPr>
        <p:spPr>
          <a:xfrm>
            <a:off x="1583436" y="3143250"/>
            <a:ext cx="4270248" cy="2596776"/>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5" name="Google Shape;55;p60"/>
          <p:cNvSpPr txBox="1">
            <a:spLocks noGrp="1"/>
          </p:cNvSpPr>
          <p:nvPr>
            <p:ph type="body" idx="3"/>
          </p:nvPr>
        </p:nvSpPr>
        <p:spPr>
          <a:xfrm>
            <a:off x="6338316" y="3143250"/>
            <a:ext cx="4253484" cy="2596776"/>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30200" algn="l">
              <a:lnSpc>
                <a:spcPct val="100000"/>
              </a:lnSpc>
              <a:spcBef>
                <a:spcPts val="1000"/>
              </a:spcBef>
              <a:spcAft>
                <a:spcPts val="0"/>
              </a:spcAft>
              <a:buSzPts val="16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6" name="Google Shape;56;p60"/>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noAutofit/>
          </a:bodyPr>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57" name="Google Shape;57;p60"/>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60"/>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60"/>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
        <p:nvSpPr>
          <p:cNvPr id="60" name="Google Shape;60;p6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1"/>
        <p:cNvGrpSpPr/>
        <p:nvPr/>
      </p:nvGrpSpPr>
      <p:grpSpPr>
        <a:xfrm>
          <a:off x="0" y="0"/>
          <a:ext cx="0" cy="0"/>
          <a:chOff x="0" y="0"/>
          <a:chExt cx="0" cy="0"/>
        </a:xfrm>
      </p:grpSpPr>
      <p:sp>
        <p:nvSpPr>
          <p:cNvPr id="62" name="Google Shape;62;p6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lvl="0" algn="ctr">
              <a:lnSpc>
                <a:spcPct val="90000"/>
              </a:lnSpc>
              <a:spcBef>
                <a:spcPts val="0"/>
              </a:spcBef>
              <a:spcAft>
                <a:spcPts val="0"/>
              </a:spcAft>
              <a:buClr>
                <a:srgbClr val="26262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6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61"/>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61"/>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Google Shape;67;p62"/>
          <p:cNvSpPr/>
          <p:nvPr/>
        </p:nvSpPr>
        <p:spPr>
          <a:xfrm>
            <a:off x="0" y="0"/>
            <a:ext cx="6096000"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62"/>
          <p:cNvSpPr txBox="1">
            <a:spLocks noGrp="1"/>
          </p:cNvSpPr>
          <p:nvPr>
            <p:ph type="title"/>
          </p:nvPr>
        </p:nvSpPr>
        <p:spPr>
          <a:xfrm>
            <a:off x="804672" y="2243828"/>
            <a:ext cx="4486656" cy="1141497"/>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noAutofit/>
          </a:bodyPr>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62"/>
          <p:cNvSpPr txBox="1">
            <a:spLocks noGrp="1"/>
          </p:cNvSpPr>
          <p:nvPr>
            <p:ph type="body" idx="1"/>
          </p:nvPr>
        </p:nvSpPr>
        <p:spPr>
          <a:xfrm>
            <a:off x="6736080" y="804672"/>
            <a:ext cx="4815840" cy="5248656"/>
          </a:xfrm>
          <a:prstGeom prst="rect">
            <a:avLst/>
          </a:prstGeom>
          <a:noFill/>
          <a:ln>
            <a:noFill/>
          </a:ln>
        </p:spPr>
        <p:txBody>
          <a:bodyPr spcFirstLastPara="1" wrap="square" lIns="91425" tIns="45700" rIns="91425" bIns="45700" anchor="t" anchorCtr="0">
            <a:noAutofit/>
          </a:bodyPr>
          <a:lstStyle>
            <a:lvl1pPr marL="457200" lvl="0" indent="-349250" algn="l">
              <a:lnSpc>
                <a:spcPct val="100000"/>
              </a:lnSpc>
              <a:spcBef>
                <a:spcPts val="1000"/>
              </a:spcBef>
              <a:spcAft>
                <a:spcPts val="0"/>
              </a:spcAft>
              <a:buSzPts val="1900"/>
              <a:buChar char="•"/>
              <a:defRPr sz="1900">
                <a:solidFill>
                  <a:schemeClr val="dk1"/>
                </a:solidFill>
              </a:defRPr>
            </a:lvl1pPr>
            <a:lvl2pPr marL="914400" lvl="1" indent="-330200" algn="l">
              <a:lnSpc>
                <a:spcPct val="100000"/>
              </a:lnSpc>
              <a:spcBef>
                <a:spcPts val="1000"/>
              </a:spcBef>
              <a:spcAft>
                <a:spcPts val="0"/>
              </a:spcAft>
              <a:buSzPts val="1600"/>
              <a:buChar char="•"/>
              <a:defRPr sz="1600">
                <a:solidFill>
                  <a:schemeClr val="dk1"/>
                </a:solidFill>
              </a:defRPr>
            </a:lvl2pPr>
            <a:lvl3pPr marL="1371600" lvl="2" indent="-330200" algn="l">
              <a:lnSpc>
                <a:spcPct val="100000"/>
              </a:lnSpc>
              <a:spcBef>
                <a:spcPts val="1000"/>
              </a:spcBef>
              <a:spcAft>
                <a:spcPts val="0"/>
              </a:spcAft>
              <a:buSzPts val="1600"/>
              <a:buChar char="•"/>
              <a:defRPr sz="1600">
                <a:solidFill>
                  <a:schemeClr val="dk1"/>
                </a:solidFill>
              </a:defRPr>
            </a:lvl3pPr>
            <a:lvl4pPr marL="1828800" lvl="3" indent="-330200" algn="l">
              <a:lnSpc>
                <a:spcPct val="100000"/>
              </a:lnSpc>
              <a:spcBef>
                <a:spcPts val="1000"/>
              </a:spcBef>
              <a:spcAft>
                <a:spcPts val="0"/>
              </a:spcAft>
              <a:buSzPts val="1600"/>
              <a:buChar char="•"/>
              <a:defRPr sz="1600">
                <a:solidFill>
                  <a:schemeClr val="dk1"/>
                </a:solidFill>
              </a:defRPr>
            </a:lvl4pPr>
            <a:lvl5pPr marL="2286000" lvl="4" indent="-330200" algn="l">
              <a:lnSpc>
                <a:spcPct val="100000"/>
              </a:lnSpc>
              <a:spcBef>
                <a:spcPts val="1000"/>
              </a:spcBef>
              <a:spcAft>
                <a:spcPts val="0"/>
              </a:spcAft>
              <a:buSzPts val="1600"/>
              <a:buChar char="•"/>
              <a:defRPr sz="1600">
                <a:solidFill>
                  <a:schemeClr val="dk1"/>
                </a:solidFill>
              </a:defRPr>
            </a:lvl5pPr>
            <a:lvl6pPr marL="2743200" lvl="5" indent="-330200" algn="l">
              <a:lnSpc>
                <a:spcPct val="100000"/>
              </a:lnSpc>
              <a:spcBef>
                <a:spcPts val="1000"/>
              </a:spcBef>
              <a:spcAft>
                <a:spcPts val="0"/>
              </a:spcAft>
              <a:buSzPts val="1600"/>
              <a:buChar char="•"/>
              <a:defRPr sz="1600"/>
            </a:lvl6pPr>
            <a:lvl7pPr marL="3200400" lvl="6" indent="-330200" algn="l">
              <a:lnSpc>
                <a:spcPct val="100000"/>
              </a:lnSpc>
              <a:spcBef>
                <a:spcPts val="1000"/>
              </a:spcBef>
              <a:spcAft>
                <a:spcPts val="0"/>
              </a:spcAft>
              <a:buSzPts val="1600"/>
              <a:buChar char="•"/>
              <a:defRPr sz="1600"/>
            </a:lvl7pPr>
            <a:lvl8pPr marL="3657600" lvl="7" indent="-330200" algn="l">
              <a:lnSpc>
                <a:spcPct val="100000"/>
              </a:lnSpc>
              <a:spcBef>
                <a:spcPts val="1000"/>
              </a:spcBef>
              <a:spcAft>
                <a:spcPts val="0"/>
              </a:spcAft>
              <a:buSzPts val="1600"/>
              <a:buChar char="•"/>
              <a:defRPr sz="1600"/>
            </a:lvl8pPr>
            <a:lvl9pPr marL="4114800" lvl="8" indent="-330200" algn="l">
              <a:lnSpc>
                <a:spcPct val="100000"/>
              </a:lnSpc>
              <a:spcBef>
                <a:spcPts val="1000"/>
              </a:spcBef>
              <a:spcAft>
                <a:spcPts val="0"/>
              </a:spcAft>
              <a:buSzPts val="1600"/>
              <a:buChar char="•"/>
              <a:defRPr sz="1600"/>
            </a:lvl9pPr>
          </a:lstStyle>
          <a:p>
            <a:endParaRPr/>
          </a:p>
        </p:txBody>
      </p:sp>
      <p:sp>
        <p:nvSpPr>
          <p:cNvPr id="70" name="Google Shape;70;p62"/>
          <p:cNvSpPr txBox="1">
            <a:spLocks noGrp="1"/>
          </p:cNvSpPr>
          <p:nvPr>
            <p:ph type="body" idx="2"/>
          </p:nvPr>
        </p:nvSpPr>
        <p:spPr>
          <a:xfrm>
            <a:off x="1115568" y="3549918"/>
            <a:ext cx="3794760" cy="2194036"/>
          </a:xfrm>
          <a:prstGeom prst="rect">
            <a:avLst/>
          </a:prstGeom>
          <a:noFill/>
          <a:ln>
            <a:noFill/>
          </a:ln>
        </p:spPr>
        <p:txBody>
          <a:bodyPr spcFirstLastPara="1" wrap="square" lIns="91425" tIns="45700" rIns="91425" bIns="45700" anchor="t" anchorCtr="1">
            <a:noAutofit/>
          </a:bodyPr>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1" name="Google Shape;71;p6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62"/>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62"/>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52"/>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2"/>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FEFEFE"/>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9pPr>
          </a:lstStyle>
          <a:p>
            <a:endParaRPr/>
          </a:p>
        </p:txBody>
      </p:sp>
      <p:sp>
        <p:nvSpPr>
          <p:cNvPr id="8" name="Google Shape;8;p5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9pPr>
          </a:lstStyle>
          <a:p>
            <a:endParaRPr/>
          </a:p>
        </p:txBody>
      </p:sp>
      <p:sp>
        <p:nvSpPr>
          <p:cNvPr id="9" name="Google Shape;9;p52"/>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Gill Sans"/>
                <a:ea typeface="Gill Sans"/>
                <a:cs typeface="Gill Sans"/>
                <a:sym typeface="Gill Sans"/>
              </a:defRPr>
            </a:lvl9pPr>
          </a:lstStyle>
          <a:p>
            <a:endParaRPr/>
          </a:p>
        </p:txBody>
      </p:sp>
      <p:sp>
        <p:nvSpPr>
          <p:cNvPr id="10" name="Google Shape;10;p52"/>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17"/>
        <p:cNvGrpSpPr/>
        <p:nvPr/>
      </p:nvGrpSpPr>
      <p:grpSpPr>
        <a:xfrm>
          <a:off x="0" y="0"/>
          <a:ext cx="0" cy="0"/>
          <a:chOff x="0" y="0"/>
          <a:chExt cx="0" cy="0"/>
        </a:xfrm>
      </p:grpSpPr>
      <p:sp>
        <p:nvSpPr>
          <p:cNvPr id="18" name="Google Shape;18;p5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54"/>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9pPr>
          </a:lstStyle>
          <a:p>
            <a:endParaRPr/>
          </a:p>
        </p:txBody>
      </p:sp>
      <p:sp>
        <p:nvSpPr>
          <p:cNvPr id="20" name="Google Shape;20;p5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9pPr>
          </a:lstStyle>
          <a:p>
            <a:endParaRPr/>
          </a:p>
        </p:txBody>
      </p:sp>
      <p:sp>
        <p:nvSpPr>
          <p:cNvPr id="21" name="Google Shape;21;p5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Gill Sans"/>
                <a:ea typeface="Gill Sans"/>
                <a:cs typeface="Gill Sans"/>
                <a:sym typeface="Gill San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Gill Sans"/>
                <a:ea typeface="Gill Sans"/>
                <a:cs typeface="Gill Sans"/>
                <a:sym typeface="Gill Sans"/>
              </a:defRPr>
            </a:lvl9pPr>
          </a:lstStyle>
          <a:p>
            <a:endParaRPr/>
          </a:p>
        </p:txBody>
      </p:sp>
      <p:sp>
        <p:nvSpPr>
          <p:cNvPr id="22" name="Google Shape;22;p54"/>
          <p:cNvSpPr>
            <a:spLocks noGrp="1"/>
          </p:cNvSpPr>
          <p:nvPr>
            <p:ph type="sldNum" idx="12"/>
          </p:nvPr>
        </p:nvSpPr>
        <p:spPr>
          <a:xfrm>
            <a:off x="10758922" y="6217920"/>
            <a:ext cx="365760" cy="365760"/>
          </a:xfrm>
          <a:prstGeom prst="ellipse">
            <a:avLst/>
          </a:prstGeom>
          <a:solidFill>
            <a:srgbClr val="1D1D1D">
              <a:alpha val="69411"/>
            </a:srgbClr>
          </a:solidFill>
          <a:ln>
            <a:noFill/>
          </a:ln>
        </p:spPr>
        <p:txBody>
          <a:bodyPr spcFirstLastPara="1" wrap="square" lIns="18275" tIns="45700" rIns="18275" bIns="45700" anchor="ctr" anchorCtr="0">
            <a:noAutofit/>
          </a:bodyPr>
          <a:lstStyle>
            <a:lvl1pPr marL="0" marR="0" lvl="0"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1pPr>
            <a:lvl2pPr marL="0" marR="0" lvl="1"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2pPr>
            <a:lvl3pPr marL="0" marR="0" lvl="2"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3pPr>
            <a:lvl4pPr marL="0" marR="0" lvl="3"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4pPr>
            <a:lvl5pPr marL="0" marR="0" lvl="4"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5pPr>
            <a:lvl6pPr marL="0" marR="0" lvl="5"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6pPr>
            <a:lvl7pPr marL="0" marR="0" lvl="6"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7pPr>
            <a:lvl8pPr marL="0" marR="0" lvl="7"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8pPr>
            <a:lvl9pPr marL="0" marR="0" lvl="8" indent="0" algn="ctr" rtl="0">
              <a:lnSpc>
                <a:spcPct val="100000"/>
              </a:lnSpc>
              <a:spcBef>
                <a:spcPts val="0"/>
              </a:spcBef>
              <a:spcAft>
                <a:spcPts val="0"/>
              </a:spcAft>
              <a:buClr>
                <a:srgbClr val="000000"/>
              </a:buClr>
              <a:buSzPts val="1100"/>
              <a:buFont typeface="Arial"/>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swedishlapland.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annefrank.org/en/anne-frank/secret-annex/"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rijksmuseum.nl/en/80-years-war"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7.xml"/><Relationship Id="rId18" Type="http://schemas.openxmlformats.org/officeDocument/2006/relationships/slide" Target="slide9.xml"/><Relationship Id="rId26" Type="http://schemas.openxmlformats.org/officeDocument/2006/relationships/slide" Target="slide41.xml"/><Relationship Id="rId3" Type="http://schemas.openxmlformats.org/officeDocument/2006/relationships/slide" Target="slide3.xml"/><Relationship Id="rId21" Type="http://schemas.openxmlformats.org/officeDocument/2006/relationships/slide" Target="slide39.xml"/><Relationship Id="rId7" Type="http://schemas.openxmlformats.org/officeDocument/2006/relationships/slide" Target="slide43.xml"/><Relationship Id="rId12" Type="http://schemas.openxmlformats.org/officeDocument/2006/relationships/slide" Target="slide45.xml"/><Relationship Id="rId17" Type="http://schemas.openxmlformats.org/officeDocument/2006/relationships/slide" Target="slide47.xml"/><Relationship Id="rId25" Type="http://schemas.openxmlformats.org/officeDocument/2006/relationships/slide" Target="slide31.xml"/><Relationship Id="rId2" Type="http://schemas.openxmlformats.org/officeDocument/2006/relationships/notesSlide" Target="../notesSlides/notesSlide1.xml"/><Relationship Id="rId16" Type="http://schemas.openxmlformats.org/officeDocument/2006/relationships/slide" Target="slide37.xml"/><Relationship Id="rId20" Type="http://schemas.openxmlformats.org/officeDocument/2006/relationships/slide" Target="slide29.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 Target="slide33.xml"/><Relationship Id="rId11" Type="http://schemas.openxmlformats.org/officeDocument/2006/relationships/slide" Target="slide35.xml"/><Relationship Id="rId24" Type="http://schemas.openxmlformats.org/officeDocument/2006/relationships/slide" Target="slide21.xml"/><Relationship Id="rId5" Type="http://schemas.openxmlformats.org/officeDocument/2006/relationships/slide" Target="slide23.xml"/><Relationship Id="rId15" Type="http://schemas.openxmlformats.org/officeDocument/2006/relationships/slide" Target="slide27.xml"/><Relationship Id="rId23" Type="http://schemas.openxmlformats.org/officeDocument/2006/relationships/slide" Target="slide11.xml"/><Relationship Id="rId28" Type="http://schemas.openxmlformats.org/officeDocument/2006/relationships/image" Target="../media/image1.png"/><Relationship Id="rId10" Type="http://schemas.openxmlformats.org/officeDocument/2006/relationships/slide" Target="slide25.xml"/><Relationship Id="rId19" Type="http://schemas.openxmlformats.org/officeDocument/2006/relationships/slide" Target="slide19.xml"/><Relationship Id="rId4" Type="http://schemas.openxmlformats.org/officeDocument/2006/relationships/slide" Target="slide13.xml"/><Relationship Id="rId9" Type="http://schemas.openxmlformats.org/officeDocument/2006/relationships/slide" Target="slide15.xml"/><Relationship Id="rId14" Type="http://schemas.openxmlformats.org/officeDocument/2006/relationships/slide" Target="slide17.xml"/><Relationship Id="rId22" Type="http://schemas.openxmlformats.org/officeDocument/2006/relationships/slide" Target="slide49.xml"/><Relationship Id="rId27" Type="http://schemas.openxmlformats.org/officeDocument/2006/relationships/slide" Target="slide51.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nature/swedes-love-nature/"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culture-traditions/astrid-lindgren-spoke-people-listened/"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vangoghmuseum.nl/en/vincent-van-gogh-life-and-work"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culture-traditions/10-things-to-know-about-swedish-food/"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www.leica-camera.blog/2016/12/26/exploring-cultural-traditions-sami-people-norway/"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europa.eu/european-union/index_en"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nature/the-swedish-recycling-revolution/"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culture-traditions/8-reasons-why-sweden-rocks/"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sweden.se/quick-facts/forest-and-lake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A picture containing drawing&#10;&#10;Description automatically generated">
            <a:extLst>
              <a:ext uri="{FF2B5EF4-FFF2-40B4-BE49-F238E27FC236}">
                <a16:creationId xmlns:a16="http://schemas.microsoft.com/office/drawing/2014/main" id="{6A0DB277-2A90-6243-8A97-01ECBFA4B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64" y="8170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4">
            <a:extLst>
              <a:ext uri="{FF2B5EF4-FFF2-40B4-BE49-F238E27FC236}">
                <a16:creationId xmlns:a16="http://schemas.microsoft.com/office/drawing/2014/main" id="{D950DC0E-86AE-B941-970F-39B041F5B497}"/>
              </a:ext>
            </a:extLst>
          </p:cNvPr>
          <p:cNvSpPr txBox="1">
            <a:spLocks noChangeArrowheads="1"/>
          </p:cNvSpPr>
          <p:nvPr/>
        </p:nvSpPr>
        <p:spPr bwMode="auto">
          <a:xfrm>
            <a:off x="5218906" y="1486833"/>
            <a:ext cx="62515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6000" b="1" dirty="0">
                <a:solidFill>
                  <a:srgbClr val="00B0F0"/>
                </a:solidFill>
                <a:latin typeface="DIN 2014 Extra Bold" pitchFamily="34" charset="0"/>
                <a:ea typeface="DIN 2014 Extra Bold" pitchFamily="34" charset="0"/>
                <a:cs typeface="DIN 2014 Extra Bold" pitchFamily="34" charset="0"/>
              </a:rPr>
              <a:t>JEOPARDY</a:t>
            </a:r>
          </a:p>
        </p:txBody>
      </p:sp>
      <p:sp>
        <p:nvSpPr>
          <p:cNvPr id="4" name="TextBox 5">
            <a:extLst>
              <a:ext uri="{FF2B5EF4-FFF2-40B4-BE49-F238E27FC236}">
                <a16:creationId xmlns:a16="http://schemas.microsoft.com/office/drawing/2014/main" id="{6A6A2AE3-9420-484C-862F-4549B3E42A57}"/>
              </a:ext>
            </a:extLst>
          </p:cNvPr>
          <p:cNvSpPr txBox="1">
            <a:spLocks noChangeArrowheads="1"/>
          </p:cNvSpPr>
          <p:nvPr/>
        </p:nvSpPr>
        <p:spPr bwMode="auto">
          <a:xfrm>
            <a:off x="6118225" y="4164013"/>
            <a:ext cx="4552950" cy="89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US" altLang="en-US" sz="3200" dirty="0">
                <a:latin typeface="DIN Alternate" panose="020B0500000000000000" pitchFamily="34" charset="77"/>
              </a:rPr>
              <a:t>The World Games </a:t>
            </a:r>
          </a:p>
          <a:p>
            <a:pPr algn="ctr"/>
            <a:r>
              <a:rPr lang="en-US" altLang="en-US" sz="2000" dirty="0">
                <a:latin typeface="DIN 2014 Bold" panose="020B0604020202020204" pitchFamily="34" charset="77"/>
                <a:ea typeface="DIN 2014 Bold" panose="020B0604020202020204" pitchFamily="34" charset="77"/>
                <a:cs typeface="DIN 2014 Bold" panose="020B0604020202020204" pitchFamily="34" charset="77"/>
              </a:rPr>
              <a:t>2022 Birmingham, USA</a:t>
            </a:r>
          </a:p>
        </p:txBody>
      </p:sp>
      <p:sp>
        <p:nvSpPr>
          <p:cNvPr id="5" name="TextBox 6">
            <a:extLst>
              <a:ext uri="{FF2B5EF4-FFF2-40B4-BE49-F238E27FC236}">
                <a16:creationId xmlns:a16="http://schemas.microsoft.com/office/drawing/2014/main" id="{D6AEF1CA-74A5-A54B-959A-B188AA20AEDD}"/>
              </a:ext>
            </a:extLst>
          </p:cNvPr>
          <p:cNvSpPr txBox="1">
            <a:spLocks noChangeArrowheads="1"/>
          </p:cNvSpPr>
          <p:nvPr/>
        </p:nvSpPr>
        <p:spPr bwMode="auto">
          <a:xfrm>
            <a:off x="7385050" y="5392738"/>
            <a:ext cx="19192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n-US" sz="2000" b="1" dirty="0">
                <a:latin typeface="DIN Alternate" panose="020B0500000000000000" pitchFamily="34" charset="77"/>
                <a:cs typeface="Arial" panose="020B0604020202020204" pitchFamily="34" charset="0"/>
              </a:rPr>
              <a:t>July 7 – 17, 2022</a:t>
            </a:r>
          </a:p>
        </p:txBody>
      </p:sp>
      <p:pic>
        <p:nvPicPr>
          <p:cNvPr id="6" name="Picture 5" descr="Graphical user interface, application, company name&#10;&#10;Description automatically generated">
            <a:extLst>
              <a:ext uri="{FF2B5EF4-FFF2-40B4-BE49-F238E27FC236}">
                <a16:creationId xmlns:a16="http://schemas.microsoft.com/office/drawing/2014/main" id="{6AE9F8FF-A0D6-C14D-A90E-A4CED115E5DB}"/>
              </a:ext>
            </a:extLst>
          </p:cNvPr>
          <p:cNvPicPr>
            <a:picLocks noChangeAspect="1"/>
          </p:cNvPicPr>
          <p:nvPr/>
        </p:nvPicPr>
        <p:blipFill rotWithShape="1">
          <a:blip r:embed="rId3"/>
          <a:srcRect b="27044"/>
          <a:stretch/>
        </p:blipFill>
        <p:spPr>
          <a:xfrm>
            <a:off x="10795783" y="6050685"/>
            <a:ext cx="1396217" cy="746146"/>
          </a:xfrm>
          <a:prstGeom prst="rect">
            <a:avLst/>
          </a:prstGeom>
        </p:spPr>
      </p:pic>
    </p:spTree>
    <p:extLst>
      <p:ext uri="{BB962C8B-B14F-4D97-AF65-F5344CB8AC3E}">
        <p14:creationId xmlns:p14="http://schemas.microsoft.com/office/powerpoint/2010/main" val="3718536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9">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53" name="Google Shape;153;p9"/>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54" name="Google Shape;154;p9"/>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 North Sea</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890BEB8B-02C5-A54D-B650-BCB1D2252179}"/>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A178A488-7549-0747-A7A6-EF876B638628}"/>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0">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60" name="Google Shape;160;p10"/>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61" name="Google Shape;161;p10"/>
          <p:cNvSpPr txBox="1"/>
          <p:nvPr/>
        </p:nvSpPr>
        <p:spPr>
          <a:xfrm>
            <a:off x="1969354" y="975725"/>
            <a:ext cx="8169900" cy="1754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region, located above the Northern Circle, stretches from Norway through Sweden, all the way into Russia. It is known as the land of Father Christmas, Reindeer, and the Northern Lights.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C4E7805D-8A5B-8649-9689-C0E3211AA688}"/>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0" y="313190"/>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ACCD738F-292D-7445-9BEE-C5F048725B94}"/>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1">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67" name="Google Shape;167;p11"/>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68" name="Google Shape;168;p11"/>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Lapland</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https://www.swedishlapland.com/</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77E97B0D-5CD6-4F45-ACE8-33796BAE4494}"/>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45AEFB24-848A-2243-B7E3-35174F716589}"/>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12">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74" name="Google Shape;174;p12"/>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75" name="Google Shape;175;p12"/>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What is the English translation of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 Netherlands”?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88BAD79-1735-D140-9675-6A8B3AAD2BEF}"/>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ED3734B-B269-4B4D-8754-2E105A0AF9BB}"/>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3">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81" name="Google Shape;181;p13"/>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82" name="Google Shape;182;p13"/>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Low-Lying Country</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E7926EC-3E6D-4B4E-BD1B-9EA5D821BA95}"/>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E978D7BB-A67A-B847-A461-7A962B05FF5A}"/>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4">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88" name="Google Shape;188;p14"/>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89" name="Google Shape;189;p14"/>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Amsterdam was where this young Jewish girl penned her memoir detailing her experience in hiding during the Holocaust. She later died at Bergen-Belsen Concentration Camp.</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CB85AE5-6084-0341-B9CE-B8702A8384B4}"/>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C5218CE4-8F1D-0243-9B81-C5BBEE8B004D}"/>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5">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95" name="Google Shape;195;p15"/>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96" name="Google Shape;196;p15"/>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Anne Frank</a:t>
            </a: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https://www.annefrank.org/en/anne-frank/secret-annex/</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44488BCA-6C41-CD40-AD33-55B3F9AEB492}"/>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B625BE07-953B-FA49-94B2-9A6F4EF9FDCB}"/>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6">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02" name="Google Shape;202;p16"/>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03" name="Google Shape;203;p16"/>
          <p:cNvSpPr txBox="1"/>
          <p:nvPr/>
        </p:nvSpPr>
        <p:spPr>
          <a:xfrm>
            <a:off x="2020166" y="1625601"/>
            <a:ext cx="8169756" cy="175432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What country ruled The Netherlands until the Eighty Years War broke out in the late 1500’s?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189E0B5B-98E1-D04A-89C1-35BC0FFB139C}"/>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5CDA6DCB-F4F7-DF4D-A452-3E5D67A7F4B2}"/>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7">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09" name="Google Shape;209;p17"/>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10" name="Google Shape;210;p17"/>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Spain</a:t>
            </a: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chemeClr val="dk1"/>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https://www.rijksmuseum.nl/en/80-years-war</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8910BFD8-A1F6-F747-8641-3404CC09A440}"/>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BA2AD170-0C3F-0044-A367-DFEA49A85DD4}"/>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8">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16" name="Google Shape;216;p18"/>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17" name="Google Shape;217;p18"/>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famous Swede invented the Latin taxonomy system we use to classify plants and animals.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7" name="Picture 3" descr="A picture containing drawing&#10;&#10;Description automatically generated">
            <a:extLst>
              <a:ext uri="{FF2B5EF4-FFF2-40B4-BE49-F238E27FC236}">
                <a16:creationId xmlns:a16="http://schemas.microsoft.com/office/drawing/2014/main" id="{2018C3BB-2D57-1441-94FD-C48A10F88E7A}"/>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Graphical user interface, application, company name&#10;&#10;Description automatically generated">
            <a:extLst>
              <a:ext uri="{FF2B5EF4-FFF2-40B4-BE49-F238E27FC236}">
                <a16:creationId xmlns:a16="http://schemas.microsoft.com/office/drawing/2014/main" id="{EC306827-3D72-9146-A2DB-0D41D88472F9}"/>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97"/>
        <p:cNvGrpSpPr/>
        <p:nvPr/>
      </p:nvGrpSpPr>
      <p:grpSpPr>
        <a:xfrm>
          <a:off x="0" y="0"/>
          <a:ext cx="0" cy="0"/>
          <a:chOff x="0" y="0"/>
          <a:chExt cx="0" cy="0"/>
        </a:xfrm>
      </p:grpSpPr>
      <p:graphicFrame>
        <p:nvGraphicFramePr>
          <p:cNvPr id="98" name="Google Shape;98;p1"/>
          <p:cNvGraphicFramePr/>
          <p:nvPr>
            <p:extLst>
              <p:ext uri="{D42A27DB-BD31-4B8C-83A1-F6EECF244321}">
                <p14:modId xmlns:p14="http://schemas.microsoft.com/office/powerpoint/2010/main" val="1932546357"/>
              </p:ext>
            </p:extLst>
          </p:nvPr>
        </p:nvGraphicFramePr>
        <p:xfrm>
          <a:off x="488515" y="350726"/>
          <a:ext cx="11398625" cy="6162750"/>
        </p:xfrm>
        <a:graphic>
          <a:graphicData uri="http://schemas.openxmlformats.org/drawingml/2006/table">
            <a:tbl>
              <a:tblPr firstRow="1" bandRow="1">
                <a:noFill/>
                <a:tableStyleId>{0DBA9EE2-D74E-4B01-B35A-1F1A9A2B5435}</a:tableStyleId>
              </a:tblPr>
              <a:tblGrid>
                <a:gridCol w="2279725">
                  <a:extLst>
                    <a:ext uri="{9D8B030D-6E8A-4147-A177-3AD203B41FA5}">
                      <a16:colId xmlns:a16="http://schemas.microsoft.com/office/drawing/2014/main" val="20000"/>
                    </a:ext>
                  </a:extLst>
                </a:gridCol>
                <a:gridCol w="2279725">
                  <a:extLst>
                    <a:ext uri="{9D8B030D-6E8A-4147-A177-3AD203B41FA5}">
                      <a16:colId xmlns:a16="http://schemas.microsoft.com/office/drawing/2014/main" val="20001"/>
                    </a:ext>
                  </a:extLst>
                </a:gridCol>
                <a:gridCol w="2279725">
                  <a:extLst>
                    <a:ext uri="{9D8B030D-6E8A-4147-A177-3AD203B41FA5}">
                      <a16:colId xmlns:a16="http://schemas.microsoft.com/office/drawing/2014/main" val="20002"/>
                    </a:ext>
                  </a:extLst>
                </a:gridCol>
                <a:gridCol w="2279725">
                  <a:extLst>
                    <a:ext uri="{9D8B030D-6E8A-4147-A177-3AD203B41FA5}">
                      <a16:colId xmlns:a16="http://schemas.microsoft.com/office/drawing/2014/main" val="20003"/>
                    </a:ext>
                  </a:extLst>
                </a:gridCol>
                <a:gridCol w="2279725">
                  <a:extLst>
                    <a:ext uri="{9D8B030D-6E8A-4147-A177-3AD203B41FA5}">
                      <a16:colId xmlns:a16="http://schemas.microsoft.com/office/drawing/2014/main" val="20004"/>
                    </a:ext>
                  </a:extLst>
                </a:gridCol>
              </a:tblGrid>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DIN" panose="02000503040000020003" pitchFamily="2" charset="0"/>
                        </a:rPr>
                        <a:t>Geography </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DIN" panose="02000503040000020003" pitchFamily="2" charset="0"/>
                        </a:rPr>
                        <a:t>History</a:t>
                      </a:r>
                      <a:endParaRPr sz="14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latin typeface="DIN" panose="02000503040000020003" pitchFamily="2" charset="0"/>
                        </a:rPr>
                        <a:t>Culture</a:t>
                      </a:r>
                      <a:endParaRPr sz="1800" u="none" strike="noStrike" cap="none" dirty="0">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a:latin typeface="DIN" panose="02000503040000020003" pitchFamily="2" charset="0"/>
                        </a:rPr>
                        <a:t>Government &amp; Economy</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none" strike="noStrike" cap="none" dirty="0">
                          <a:latin typeface="DIN" panose="02000503040000020003" pitchFamily="2" charset="0"/>
                        </a:rPr>
                        <a:t>Citizenship</a:t>
                      </a:r>
                      <a:endParaRPr sz="1400" u="none" strike="noStrike" cap="none" dirty="0">
                        <a:latin typeface="DIN" panose="02000503040000020003" pitchFamily="2" charset="0"/>
                      </a:endParaRPr>
                    </a:p>
                  </a:txBody>
                  <a:tcPr marL="91450" marR="91450" marT="45725" marB="45725"/>
                </a:tc>
                <a:extLst>
                  <a:ext uri="{0D108BD9-81ED-4DB2-BD59-A6C34878D82A}">
                    <a16:rowId xmlns:a16="http://schemas.microsoft.com/office/drawing/2014/main" val="10000"/>
                  </a:ext>
                </a:extLst>
              </a:tr>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3" action="ppaction://hlinksldjump"/>
                        </a:rPr>
                        <a:t>$100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4" action="ppaction://hlinksldjump"/>
                        </a:rPr>
                        <a:t>$100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5" action="ppaction://hlinksldjump"/>
                        </a:rPr>
                        <a:t>$100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6" action="ppaction://hlinksldjump"/>
                        </a:rPr>
                        <a:t>$100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7" action="ppaction://hlinksldjump"/>
                        </a:rPr>
                        <a:t>$100</a:t>
                      </a:r>
                      <a:endParaRPr sz="1800" u="none" strike="noStrike" cap="none">
                        <a:latin typeface="DIN" panose="02000503040000020003" pitchFamily="2" charset="0"/>
                      </a:endParaRPr>
                    </a:p>
                  </a:txBody>
                  <a:tcPr marL="91450" marR="91450" marT="45725" marB="45725"/>
                </a:tc>
                <a:extLst>
                  <a:ext uri="{0D108BD9-81ED-4DB2-BD59-A6C34878D82A}">
                    <a16:rowId xmlns:a16="http://schemas.microsoft.com/office/drawing/2014/main" val="10001"/>
                  </a:ext>
                </a:extLst>
              </a:tr>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8" action="ppaction://hlinksldjump"/>
                        </a:rPr>
                        <a:t>$200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9" action="ppaction://hlinksldjump"/>
                        </a:rPr>
                        <a:t>$200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0" action="ppaction://hlinksldjump"/>
                        </a:rPr>
                        <a:t>$200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1" action="ppaction://hlinksldjump"/>
                        </a:rPr>
                        <a:t>$200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2" action="ppaction://hlinksldjump"/>
                        </a:rPr>
                        <a:t>$200</a:t>
                      </a:r>
                      <a:endParaRPr sz="1800" u="none" strike="noStrike" cap="none">
                        <a:latin typeface="DIN" panose="02000503040000020003" pitchFamily="2" charset="0"/>
                      </a:endParaRPr>
                    </a:p>
                  </a:txBody>
                  <a:tcPr marL="91450" marR="91450" marT="45725" marB="45725"/>
                </a:tc>
                <a:extLst>
                  <a:ext uri="{0D108BD9-81ED-4DB2-BD59-A6C34878D82A}">
                    <a16:rowId xmlns:a16="http://schemas.microsoft.com/office/drawing/2014/main" val="10002"/>
                  </a:ext>
                </a:extLst>
              </a:tr>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3" action="ppaction://hlinksldjump"/>
                        </a:rPr>
                        <a:t>$300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4" action="ppaction://hlinksldjump"/>
                        </a:rPr>
                        <a:t>$300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5" action="ppaction://hlinksldjump"/>
                        </a:rPr>
                        <a:t>$300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6" action="ppaction://hlinksldjump"/>
                        </a:rPr>
                        <a:t>$300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7" action="ppaction://hlinksldjump"/>
                        </a:rPr>
                        <a:t>$300</a:t>
                      </a:r>
                      <a:endParaRPr sz="1800" u="none" strike="noStrike" cap="none">
                        <a:latin typeface="DIN" panose="02000503040000020003" pitchFamily="2" charset="0"/>
                      </a:endParaRPr>
                    </a:p>
                  </a:txBody>
                  <a:tcPr marL="91450" marR="91450" marT="45725" marB="45725"/>
                </a:tc>
                <a:extLst>
                  <a:ext uri="{0D108BD9-81ED-4DB2-BD59-A6C34878D82A}">
                    <a16:rowId xmlns:a16="http://schemas.microsoft.com/office/drawing/2014/main" val="10003"/>
                  </a:ext>
                </a:extLst>
              </a:tr>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8" action="ppaction://hlinksldjump"/>
                        </a:rPr>
                        <a:t>$400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19" action="ppaction://hlinksldjump"/>
                        </a:rPr>
                        <a:t>$400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0" action="ppaction://hlinksldjump"/>
                        </a:rPr>
                        <a:t>$400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1" action="ppaction://hlinksldjump"/>
                        </a:rPr>
                        <a:t>$400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2" action="ppaction://hlinksldjump"/>
                        </a:rPr>
                        <a:t>$400</a:t>
                      </a:r>
                      <a:endParaRPr sz="1800" u="none" strike="noStrike" cap="none">
                        <a:latin typeface="DIN" panose="02000503040000020003" pitchFamily="2" charset="0"/>
                      </a:endParaRPr>
                    </a:p>
                  </a:txBody>
                  <a:tcPr marL="91450" marR="91450" marT="45725" marB="45725"/>
                </a:tc>
                <a:extLst>
                  <a:ext uri="{0D108BD9-81ED-4DB2-BD59-A6C34878D82A}">
                    <a16:rowId xmlns:a16="http://schemas.microsoft.com/office/drawing/2014/main" val="10004"/>
                  </a:ext>
                </a:extLst>
              </a:tr>
              <a:tr h="1027125">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3" action="ppaction://hlinksldjump"/>
                        </a:rPr>
                        <a:t>$500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4" action="ppaction://hlinksldjump"/>
                        </a:rPr>
                        <a:t>$500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5" action="ppaction://hlinksldjump"/>
                        </a:rPr>
                        <a:t>$500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a:solidFill>
                            <a:schemeClr val="hlink"/>
                          </a:solidFill>
                          <a:latin typeface="DIN" panose="02000503040000020003" pitchFamily="2" charset="0"/>
                          <a:hlinkClick r:id="rId26" action="ppaction://hlinksldjump"/>
                        </a:rPr>
                        <a:t>$500</a:t>
                      </a:r>
                      <a:endParaRPr sz="1800" u="none" strike="noStrike" cap="none">
                        <a:latin typeface="DIN" panose="02000503040000020003" pitchFamily="2" charset="0"/>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u="sng" strike="noStrike" cap="none" dirty="0">
                          <a:solidFill>
                            <a:schemeClr val="hlink"/>
                          </a:solidFill>
                          <a:latin typeface="DIN" panose="02000503040000020003" pitchFamily="2" charset="0"/>
                          <a:hlinkClick r:id="rId27" action="ppaction://hlinksldjump"/>
                        </a:rPr>
                        <a:t>$500</a:t>
                      </a:r>
                      <a:endParaRPr sz="1800" u="none" strike="noStrike" cap="none" dirty="0">
                        <a:latin typeface="DIN" panose="02000503040000020003" pitchFamily="2" charset="0"/>
                      </a:endParaRPr>
                    </a:p>
                  </a:txBody>
                  <a:tcPr marL="91450" marR="91450" marT="45725" marB="45725"/>
                </a:tc>
                <a:extLst>
                  <a:ext uri="{0D108BD9-81ED-4DB2-BD59-A6C34878D82A}">
                    <a16:rowId xmlns:a16="http://schemas.microsoft.com/office/drawing/2014/main" val="10005"/>
                  </a:ext>
                </a:extLst>
              </a:tr>
            </a:tbl>
          </a:graphicData>
        </a:graphic>
      </p:graphicFrame>
      <p:pic>
        <p:nvPicPr>
          <p:cNvPr id="3" name="Picture 3" descr="A picture containing drawing&#10;&#10;Description automatically generated">
            <a:extLst>
              <a:ext uri="{FF2B5EF4-FFF2-40B4-BE49-F238E27FC236}">
                <a16:creationId xmlns:a16="http://schemas.microsoft.com/office/drawing/2014/main" id="{64CB4DDC-4F4B-B749-B33E-0DF55F8978CC}"/>
              </a:ext>
            </a:extLst>
          </p:cNvPr>
          <p:cNvPicPr>
            <a:picLocks noChangeAspect="1" noChangeArrowheads="1"/>
          </p:cNvPicPr>
          <p:nvPr/>
        </p:nvPicPr>
        <p:blipFill>
          <a:blip r:embed="rId28">
            <a:alphaModFix amt="9000"/>
            <a:extLst>
              <a:ext uri="{28A0092B-C50C-407E-A947-70E740481C1C}">
                <a14:useLocalDpi xmlns:a14="http://schemas.microsoft.com/office/drawing/2010/main" val="0"/>
              </a:ext>
            </a:extLst>
          </a:blip>
          <a:srcRect/>
          <a:stretch>
            <a:fillRect/>
          </a:stretch>
        </p:blipFill>
        <p:spPr bwMode="auto">
          <a:xfrm>
            <a:off x="0" y="0"/>
            <a:ext cx="4660106" cy="6711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Graphical user interface, application, company name&#10;&#10;Description automatically generated">
            <a:extLst>
              <a:ext uri="{FF2B5EF4-FFF2-40B4-BE49-F238E27FC236}">
                <a16:creationId xmlns:a16="http://schemas.microsoft.com/office/drawing/2014/main" id="{AE917C11-485A-2C41-900C-B7AFF5D8525C}"/>
              </a:ext>
            </a:extLst>
          </p:cNvPr>
          <p:cNvPicPr>
            <a:picLocks noChangeAspect="1"/>
          </p:cNvPicPr>
          <p:nvPr/>
        </p:nvPicPr>
        <p:blipFill rotWithShape="1">
          <a:blip r:embed="rId29"/>
          <a:srcRect b="27044"/>
          <a:stretch/>
        </p:blipFill>
        <p:spPr>
          <a:xfrm>
            <a:off x="10795783" y="6050685"/>
            <a:ext cx="1396217" cy="74614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9">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23" name="Google Shape;223;p19"/>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24" name="Google Shape;224;p19"/>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sym typeface="Arial"/>
              </a:rPr>
              <a:t>Carl Von </a:t>
            </a:r>
            <a:r>
              <a:rPr lang="en-US" sz="3600" b="0" i="0" u="none" strike="noStrike" cap="none" dirty="0" err="1">
                <a:solidFill>
                  <a:schemeClr val="dk1"/>
                </a:solidFill>
                <a:latin typeface="DIN" panose="02000503040000020003" pitchFamily="2" charset="0"/>
                <a:sym typeface="Arial"/>
              </a:rPr>
              <a:t>Linne</a:t>
            </a:r>
            <a:r>
              <a:rPr lang="en-US" sz="3600" b="0" i="0" u="none" strike="noStrike" cap="none" dirty="0">
                <a:solidFill>
                  <a:schemeClr val="dk1"/>
                </a:solidFill>
                <a:latin typeface="DIN" panose="02000503040000020003" pitchFamily="2" charset="0"/>
                <a:sym typeface="Arial"/>
              </a:rPr>
              <a:t> / Carolus Linnaeus</a:t>
            </a:r>
            <a:endParaRPr sz="3600" b="0" i="0" u="none" strike="noStrike" cap="none" dirty="0">
              <a:solidFill>
                <a:schemeClr val="dk1"/>
              </a:solidFill>
              <a:latin typeface="DIN" panose="02000503040000020003" pitchFamily="2" charset="0"/>
              <a:sym typeface="Arial"/>
            </a:endParaRPr>
          </a:p>
          <a:p>
            <a:pPr marL="0" marR="0" lvl="0" indent="0" algn="l"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sym typeface="Arial"/>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sym typeface="Arial"/>
                <a:hlinkClick r:id="rId4"/>
              </a:rPr>
              <a:t>https://sweden.se/nature/swedes-love-nature/</a:t>
            </a:r>
            <a:endParaRPr sz="1800" b="0" i="0" u="none" strike="noStrike" cap="none" dirty="0">
              <a:solidFill>
                <a:schemeClr val="dk1"/>
              </a:solidFill>
              <a:latin typeface="DIN" panose="02000503040000020003" pitchFamily="2" charset="0"/>
              <a:sym typeface="Arial"/>
            </a:endParaRPr>
          </a:p>
        </p:txBody>
      </p:sp>
      <p:pic>
        <p:nvPicPr>
          <p:cNvPr id="5" name="Picture 3" descr="A picture containing drawing&#10;&#10;Description automatically generated">
            <a:extLst>
              <a:ext uri="{FF2B5EF4-FFF2-40B4-BE49-F238E27FC236}">
                <a16:creationId xmlns:a16="http://schemas.microsoft.com/office/drawing/2014/main" id="{C9EFB2C9-4CAE-A34D-B47F-3464A1210BEC}"/>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8C5294B-EFD5-3A47-B10B-74473A814543}"/>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0">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30" name="Google Shape;230;p20"/>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31" name="Google Shape;231;p20"/>
          <p:cNvSpPr txBox="1"/>
          <p:nvPr/>
        </p:nvSpPr>
        <p:spPr>
          <a:xfrm>
            <a:off x="1969366" y="1473200"/>
            <a:ext cx="8169756" cy="175432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famous Dutch philosopher is one of the most well-known thinkers of the Renaissance, known for his contributions to Christian humanism.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94E5B3F5-C439-6443-8DA9-590CE6219756}"/>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72EC6401-EAA9-7D4B-880F-738AFBE4BC6F}"/>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1">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37" name="Google Shape;237;p21"/>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38" name="Google Shape;238;p21"/>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Desiderius Erasmus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63E5A54B-35DD-484F-A3E2-195C5B858595}"/>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F56E4F22-8973-A948-BB1E-8FEE9D15283F}"/>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22">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44" name="Google Shape;244;p22"/>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45" name="Google Shape;245;p22"/>
          <p:cNvSpPr txBox="1"/>
          <p:nvPr/>
        </p:nvSpPr>
        <p:spPr>
          <a:xfrm>
            <a:off x="2175640" y="868771"/>
            <a:ext cx="7757207" cy="1200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rgbClr val="000000"/>
                </a:solidFill>
                <a:latin typeface="DIN" panose="02000503040000020003" pitchFamily="2" charset="0"/>
                <a:ea typeface="Gill Sans"/>
                <a:cs typeface="Arial" panose="020B0604020202020204" pitchFamily="34" charset="0"/>
                <a:sym typeface="Gill Sans"/>
              </a:rPr>
              <a:t>Sweden’s Astrid Lindgren is one of the most beloved children’s authors in the world, having written over 100 books. Her most popular book involves an adventurous, red-headed girl with pigtails.</a:t>
            </a:r>
            <a:endParaRPr sz="3600" b="0" i="0" u="none" strike="noStrike" cap="none" dirty="0">
              <a:solidFill>
                <a:srgbClr val="000000"/>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AD3DF85B-9821-5F4A-BC32-E15C092C41EB}"/>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0E7D4E4-8910-8149-86D7-191A1F6F28D4}"/>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23">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51" name="Google Shape;251;p23"/>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52" name="Google Shape;252;p23"/>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Pippi </a:t>
            </a:r>
            <a:r>
              <a:rPr lang="en-US" sz="3600" b="0" i="0" u="none" strike="noStrike" cap="none" dirty="0" err="1">
                <a:solidFill>
                  <a:schemeClr val="dk1"/>
                </a:solidFill>
                <a:latin typeface="DIN" panose="02000503040000020003" pitchFamily="2" charset="0"/>
                <a:ea typeface="Gill Sans"/>
                <a:cs typeface="Arial" panose="020B0604020202020204" pitchFamily="34" charset="0"/>
                <a:sym typeface="Gill Sans"/>
              </a:rPr>
              <a:t>Longstocking</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https://sweden.se/culture-traditions/astrid-lindgren-spoke-people-listened/</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05DCDCE6-8940-7A47-A5D0-81508AC4D72D}"/>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DDC1E5BD-ED52-3145-9BDE-39069D8838D2}"/>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4">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58" name="Google Shape;258;p24"/>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59" name="Google Shape;259;p24"/>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There is a museum in Amsterdam dedicated to this famous Dutch painter, best known for “Sunflowers” and “Starry Night.”</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593F937B-7FA4-5947-8EE5-998666A1B7FE}"/>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0" y="0"/>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5F6BE013-684F-704A-8CA5-1C3BEFA5128C}"/>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25">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65" name="Google Shape;265;p25"/>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66" name="Google Shape;266;p25"/>
          <p:cNvSpPr txBox="1"/>
          <p:nvPr/>
        </p:nvSpPr>
        <p:spPr>
          <a:xfrm>
            <a:off x="1969366" y="1473200"/>
            <a:ext cx="8169900" cy="6462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Vincent van Gogh</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https://www.vangoghmuseum.nl/en/vincent-van-gogh-life-and-work</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F8174BE-E59C-9C42-9EFD-DDC1CF04EA1A}"/>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F3FA5EA5-116B-D942-B8D7-AFAEE972C4DA}"/>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6">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72" name="Google Shape;272;p26"/>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73" name="Google Shape;273;p26"/>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fish is one of the most popular foods in The Netherlands. In fact, eating this food is an tradition on Dutch Flag Day!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A63F9A4A-5E94-4344-B7AE-D2706A7C0850}"/>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4895051A-72BB-574A-987E-1F7F11C0E6B3}"/>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7">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79" name="Google Shape;279;p27"/>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80" name="Google Shape;280;p27"/>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Herring</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5197BF51-586A-8643-9F50-1A83C14CFD0D}"/>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0148EC80-B25B-4B42-AF29-FAB24E21A6ED}"/>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28">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86" name="Google Shape;286;p28"/>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87" name="Google Shape;287;p28"/>
          <p:cNvSpPr txBox="1"/>
          <p:nvPr/>
        </p:nvSpPr>
        <p:spPr>
          <a:xfrm>
            <a:off x="1969366" y="1168400"/>
            <a:ext cx="8169900" cy="1200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Swedish dining tradition began with peasant communities centuries ago, who would gather together at the end of the harvest to enjoy a buffet of the season’s bounty.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8D8308B7-4343-F54C-9051-0754F7A52A7E}"/>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134BFDCC-D6E9-FC4D-819A-49F2BA332141}"/>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04" name="Google Shape;104;p2"/>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sp>
        <p:nvSpPr>
          <p:cNvPr id="105" name="Google Shape;105;p2"/>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Approximately what percentage of Dutch people live below sea level?</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024B9EE-2A47-F64A-8BAE-C1385E947018}"/>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41A5274-A990-7E46-BD83-FDF0DE3D8364}"/>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9">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293" name="Google Shape;293;p29"/>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294" name="Google Shape;294;p29"/>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err="1">
                <a:solidFill>
                  <a:srgbClr val="000000"/>
                </a:solidFill>
                <a:latin typeface="DIN" panose="02000503040000020003" pitchFamily="2" charset="0"/>
                <a:ea typeface="Gill Sans"/>
                <a:cs typeface="Arial" panose="020B0604020202020204" pitchFamily="34" charset="0"/>
                <a:sym typeface="Gill Sans"/>
              </a:rPr>
              <a:t>smörgåsbord</a:t>
            </a:r>
            <a:endParaRPr sz="3600" b="0" i="0" u="none" strike="noStrike" cap="none" dirty="0">
              <a:solidFill>
                <a:srgbClr val="000000"/>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rgbClr val="000000"/>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https://sweden.se/culture-traditions/10-things-to-know-about-swedish-food/</a:t>
            </a:r>
            <a:endParaRPr sz="1800" b="0" i="0" u="none" strike="noStrike" cap="none" dirty="0">
              <a:solidFill>
                <a:srgbClr val="000000"/>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E26BB43F-1F38-5F42-84CD-44A57EFA3C11}"/>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4E8E3DB5-B88A-604B-A60C-CF3C015DA607}"/>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0">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00" name="Google Shape;300;p30"/>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01" name="Google Shape;301;p30"/>
          <p:cNvSpPr txBox="1"/>
          <p:nvPr/>
        </p:nvSpPr>
        <p:spPr>
          <a:xfrm>
            <a:off x="1969366" y="1473200"/>
            <a:ext cx="8169756" cy="2308324"/>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What is the name of the indigenous people of Sweden?</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BB18DA84-D59B-5440-9EAD-3A8708BF4C0A}"/>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F090431D-29AD-5E4E-A259-3E9B218D5ADC}"/>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31">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07" name="Google Shape;307;p31"/>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08" name="Google Shape;308;p31"/>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Sami</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https://www.leica-camera.blog/2016/12/26/exploring-cultural-traditions-sami-people-norway/</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D60A295F-8CE0-A347-9F4E-114EDEAE7DBF}"/>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CFD58E2C-3200-0345-AEEF-BF9203E5BE97}"/>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32">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14" name="Google Shape;314;p32"/>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15" name="Google Shape;315;p32"/>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Sweden and The Netherlands are both a part of what governing body?</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31F86AC7-403E-1447-873C-37AE344D4A01}"/>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2870578B-FBED-7D4A-B315-5640594394B0}"/>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33">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21" name="Google Shape;321;p33"/>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22" name="Google Shape;322;p33"/>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 European Union</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https://europa.eu/european-union/index_en</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21DF31E1-D3EA-DD42-BE1C-2E8E3C4E49C4}"/>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7A8F1465-83B8-D546-9B0D-D4C18B4550A5}"/>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34">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28" name="Google Shape;328;p34"/>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29" name="Google Shape;329;p34"/>
          <p:cNvSpPr txBox="1"/>
          <p:nvPr/>
        </p:nvSpPr>
        <p:spPr>
          <a:xfrm>
            <a:off x="1969366" y="1473200"/>
            <a:ext cx="8169756" cy="175432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80% of what product com</a:t>
            </a:r>
            <a:r>
              <a:rPr lang="en-US" sz="3600" dirty="0">
                <a:solidFill>
                  <a:schemeClr val="dk1"/>
                </a:solidFill>
                <a:latin typeface="DIN" panose="02000503040000020003" pitchFamily="2" charset="0"/>
                <a:ea typeface="Gill Sans"/>
                <a:cs typeface="Arial" panose="020B0604020202020204" pitchFamily="34" charset="0"/>
                <a:sym typeface="Gill Sans"/>
              </a:rPr>
              <a:t>es</a:t>
            </a: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 from The Netherlands?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19D034E0-C09A-FF48-9715-5D997117F110}"/>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EFF9372B-26AC-194C-8422-B0F742436D75}"/>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35">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35" name="Google Shape;335;p35"/>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36" name="Google Shape;336;p35"/>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Flower Bulbs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CFE568C4-4DE0-7D42-BD8B-E68FA45D6A28}"/>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3BF28E5-B2D6-194C-AD31-589F4C2DE56B}"/>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36">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42" name="Google Shape;342;p36"/>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43" name="Google Shape;343;p36"/>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What percentage of Sweden’s waste is recycled?</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B76AFCDC-C2A6-924C-9F67-ED0802C12326}"/>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006F5B4D-49CF-0F4A-9AD6-02982CB0020A}"/>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37">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49" name="Google Shape;349;p37"/>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sp>
        <p:nvSpPr>
          <p:cNvPr id="350" name="Google Shape;350;p37"/>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99%. In fact, Sweden imports and processes waste from other countries to make money.</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https://sweden.se/nature/the-swedish-recycling-revolution/</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AF639B92-AB39-334E-9C04-16F15FDFDF73}"/>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C0143DD0-8F18-5E40-B497-5B4ECFFE1A64}"/>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8">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56" name="Google Shape;356;p38"/>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57" name="Google Shape;357;p38"/>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Dutch city is nicknamed the “legal capital of the world,” and is home to more than 80 international organizations and nonprofits.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7F7BA4AC-9A92-A046-A097-CB3B66C82671}"/>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AE49BAD-3C25-0542-9295-84DF962D2ABB}"/>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3">
            <a:hlinkClick r:id="rId3" action="ppaction://hlinksldjump"/>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11" name="Google Shape;111;p3"/>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12" name="Google Shape;112;p3"/>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60%</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304F00CD-9CF7-E749-9D4B-AA6B1345D502}"/>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30162"/>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639E42F-122F-B64A-8F96-1500DDF0F6E8}"/>
              </a:ext>
            </a:extLst>
          </p:cNvPr>
          <p:cNvPicPr>
            <a:picLocks noChangeAspect="1"/>
          </p:cNvPicPr>
          <p:nvPr/>
        </p:nvPicPr>
        <p:blipFill rotWithShape="1">
          <a:blip r:embed="rId5"/>
          <a:srcRect b="27044"/>
          <a:stretch/>
        </p:blipFill>
        <p:spPr>
          <a:xfrm>
            <a:off x="10795783" y="6061571"/>
            <a:ext cx="1396217" cy="746146"/>
          </a:xfrm>
          <a:prstGeom prst="rect">
            <a:avLst/>
          </a:prstGeom>
        </p:spPr>
      </p:pic>
      <p:pic>
        <p:nvPicPr>
          <p:cNvPr id="7" name="Picture 3" descr="A picture containing drawing&#10;&#10;Description automatically generated">
            <a:extLst>
              <a:ext uri="{FF2B5EF4-FFF2-40B4-BE49-F238E27FC236}">
                <a16:creationId xmlns:a16="http://schemas.microsoft.com/office/drawing/2014/main" id="{5C4C7474-1914-9445-BCFD-8FE5355E285D}"/>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30162"/>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Graphical user interface, application, company name&#10;&#10;Description automatically generated">
            <a:extLst>
              <a:ext uri="{FF2B5EF4-FFF2-40B4-BE49-F238E27FC236}">
                <a16:creationId xmlns:a16="http://schemas.microsoft.com/office/drawing/2014/main" id="{BA078379-202D-4642-BF52-8E0A394F24E4}"/>
              </a:ext>
            </a:extLst>
          </p:cNvPr>
          <p:cNvPicPr>
            <a:picLocks noChangeAspect="1"/>
          </p:cNvPicPr>
          <p:nvPr/>
        </p:nvPicPr>
        <p:blipFill rotWithShape="1">
          <a:blip r:embed="rId5"/>
          <a:srcRect b="27044"/>
          <a:stretch/>
        </p:blipFill>
        <p:spPr>
          <a:xfrm>
            <a:off x="10795783" y="6061571"/>
            <a:ext cx="1396217" cy="746146"/>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39">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63" name="Google Shape;363;p39"/>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64" name="Google Shape;364;p39"/>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 Hague</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A3D00FD8-56BC-064D-9DA1-CFC8FE6DDD3B}"/>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A084561E-0260-4743-AF5A-1E096ADA5302}"/>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40">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70" name="Google Shape;370;p40"/>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71" name="Google Shape;371;p40"/>
          <p:cNvSpPr txBox="1"/>
          <p:nvPr/>
        </p:nvSpPr>
        <p:spPr>
          <a:xfrm>
            <a:off x="1969366" y="1473200"/>
            <a:ext cx="8169756" cy="175432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Sweden is the largest per capita exporter in the world of what product?</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6830E138-D713-2147-B66A-BF59E3A32ACE}"/>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0094CF3-A032-424D-AAD3-3B01B01021D0}"/>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41">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77" name="Google Shape;377;p41"/>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78" name="Google Shape;378;p41"/>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Music</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https://sweden.se/culture-traditions/8-reasons-why-sweden-rocks/</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5430A70A-9435-8C4E-ADDD-5BA400552430}"/>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7F262353-6718-3745-95BD-41D75C00C3B7}"/>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42">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84" name="Google Shape;384;p42"/>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85" name="Google Shape;385;p42"/>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In The Netherlands, the most common dual citizenship is from these two countries.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B1CEC3EF-FE50-504F-BDF0-1D679629FDD5}"/>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4D45FC93-B066-FD4E-9287-9803C1ED4948}"/>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p43">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91" name="Google Shape;391;p43"/>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92" name="Google Shape;392;p43"/>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Morocco and Turkey</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1BC47D34-5951-AE40-90D7-34A40EFD32FC}"/>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500B788-E33B-724F-9FE9-7D9B96514CD3}"/>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44">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398" name="Google Shape;398;p44"/>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399" name="Google Shape;399;p44"/>
          <p:cNvSpPr txBox="1"/>
          <p:nvPr/>
        </p:nvSpPr>
        <p:spPr>
          <a:xfrm>
            <a:off x="1969294" y="991354"/>
            <a:ext cx="8169900" cy="1200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In Sweden, this holiday, carried over from Pagan times, is one of the most important. Typically considered the most important holiday, Swedes spend this day celebrating with families and neighbors.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5584F3D9-8552-6546-9AF1-2B157109E28E}"/>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28557FA-552C-9B48-81D1-16A4D8EBD345}"/>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Google Shape;404;p45">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05" name="Google Shape;405;p45"/>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06" name="Google Shape;406;p45"/>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err="1">
                <a:solidFill>
                  <a:schemeClr val="dk1"/>
                </a:solidFill>
                <a:latin typeface="DIN" panose="02000503040000020003" pitchFamily="2" charset="0"/>
                <a:ea typeface="Gill Sans"/>
                <a:cs typeface="Arial" panose="020B0604020202020204" pitchFamily="34" charset="0"/>
                <a:sym typeface="Gill Sans"/>
              </a:rPr>
              <a:t>Midsommer</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29F19F94-1863-5943-82B3-F3BD3C2A111A}"/>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B65E089C-321F-2147-B7F0-0C6C320D5BE1}"/>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Google Shape;411;p46">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12" name="Google Shape;412;p46"/>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13" name="Google Shape;413;p46"/>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is the number of EU countries that offer citizenship at birth to children of foreign residents.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02FADB62-D9E5-3C4B-904C-21FDC5A08A3C}"/>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50629027-8374-B645-8C72-ACCAFF46FC50}"/>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47">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19" name="Google Shape;419;p47"/>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sp>
        <p:nvSpPr>
          <p:cNvPr id="420" name="Google Shape;420;p47"/>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0</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4B810746-7415-1940-A58D-8492CEC578FD}"/>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F3F4192C-5EF0-6F4E-B348-E96094DFA37E}"/>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48">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26" name="Google Shape;426;p48"/>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27" name="Google Shape;427;p48"/>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All EU member states, including Sweden and The Netherlands, have </a:t>
            </a:r>
            <a:r>
              <a:rPr lang="en-US" sz="3600" b="0" i="0" u="none" strike="noStrike" cap="none" dirty="0" err="1">
                <a:solidFill>
                  <a:schemeClr val="dk1"/>
                </a:solidFill>
                <a:latin typeface="DIN" panose="02000503040000020003" pitchFamily="2" charset="0"/>
                <a:ea typeface="Gill Sans"/>
                <a:cs typeface="Arial" panose="020B0604020202020204" pitchFamily="34" charset="0"/>
                <a:sym typeface="Gill Sans"/>
              </a:rPr>
              <a:t>commited</a:t>
            </a: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 to this 2016 agreement to reduce greenhouse emissions.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80805B95-C4CC-EF45-810F-7A5E150D7EC9}"/>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8E0A4A3E-A157-6449-9AEF-E0FADCBC86A2}"/>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4">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18" name="Google Shape;118;p4"/>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19" name="Google Shape;119;p4"/>
          <p:cNvSpPr txBox="1"/>
          <p:nvPr/>
        </p:nvSpPr>
        <p:spPr>
          <a:xfrm>
            <a:off x="1643268" y="1482158"/>
            <a:ext cx="8905463"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Approximately what percentage of Sweden</a:t>
            </a:r>
            <a:r>
              <a:rPr lang="en-US" sz="3600" dirty="0">
                <a:solidFill>
                  <a:schemeClr val="dk1"/>
                </a:solidFill>
                <a:latin typeface="DIN" panose="02000503040000020003" pitchFamily="2" charset="0"/>
                <a:ea typeface="Gill Sans"/>
                <a:cs typeface="Arial" panose="020B0604020202020204" pitchFamily="34" charset="0"/>
                <a:sym typeface="Gill Sans"/>
              </a:rPr>
              <a:t>’s land mass</a:t>
            </a: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 is covered by forest?</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B621DF5E-DDF7-214F-BE67-C003C1246BF5}"/>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76847925-9E02-A04D-A072-483DA94D967F}"/>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49">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33" name="Google Shape;433;p49"/>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34" name="Google Shape;434;p49"/>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The Paris Climate Accords / Paris Agreement</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4176D684-A0FB-3B44-809B-0E98EAEDBDA3}"/>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B1537E1-6297-794A-BDCE-CE6ADF90EA0C}"/>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50">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40" name="Google Shape;440;p50"/>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41" name="Google Shape;441;p50"/>
          <p:cNvSpPr txBox="1"/>
          <p:nvPr/>
        </p:nvSpPr>
        <p:spPr>
          <a:xfrm>
            <a:off x="1969366" y="1473200"/>
            <a:ext cx="8169756"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is the legal right that citizens of Sweden and The Netherlands (and other EU member states) have to travel in or reside in any other EU member state. </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0D9AE1C5-7F86-4448-A8FD-E75AAB262C28}"/>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85D86E9-557E-9C44-8212-0883ED89584A}"/>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45"/>
        <p:cNvGrpSpPr/>
        <p:nvPr/>
      </p:nvGrpSpPr>
      <p:grpSpPr>
        <a:xfrm>
          <a:off x="0" y="0"/>
          <a:ext cx="0" cy="0"/>
          <a:chOff x="0" y="0"/>
          <a:chExt cx="0" cy="0"/>
        </a:xfrm>
      </p:grpSpPr>
      <p:sp>
        <p:nvSpPr>
          <p:cNvPr id="446" name="Google Shape;446;p51">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447" name="Google Shape;447;p51"/>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448" name="Google Shape;448;p51"/>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Freedom of Movement</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2A2AC708-B3D6-3343-9451-2BEACCB575B2}"/>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AFA5C56A-6ADF-834A-8FED-9D1256275B26}"/>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5">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25" name="Google Shape;125;p5"/>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26" name="Google Shape;126;p5"/>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63%</a:t>
            </a:r>
          </a:p>
          <a:p>
            <a:pPr marL="0" marR="0" lvl="0" indent="0" algn="ctr" rtl="0">
              <a:lnSpc>
                <a:spcPct val="100000"/>
              </a:lnSpc>
              <a:spcBef>
                <a:spcPts val="0"/>
              </a:spcBef>
              <a:spcAft>
                <a:spcPts val="0"/>
              </a:spcAft>
              <a:buClr>
                <a:srgbClr val="000000"/>
              </a:buClr>
              <a:buSzPts val="3600"/>
              <a:buFont typeface="Arial"/>
              <a:buNone/>
            </a:pP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a:p>
            <a:pPr marL="0" marR="0" lvl="0" indent="0" algn="ctr" rtl="0">
              <a:lnSpc>
                <a:spcPct val="100000"/>
              </a:lnSpc>
              <a:spcBef>
                <a:spcPts val="0"/>
              </a:spcBef>
              <a:spcAft>
                <a:spcPts val="0"/>
              </a:spcAft>
              <a:buClr>
                <a:srgbClr val="000000"/>
              </a:buClr>
              <a:buSzPts val="1800"/>
              <a:buFont typeface="Arial"/>
              <a:buNone/>
            </a:pPr>
            <a:r>
              <a:rPr lang="en-US" sz="1800" b="0" i="0" u="sng" strike="noStrike" cap="none" dirty="0">
                <a:solidFill>
                  <a:schemeClr val="hlink"/>
                </a:solidFill>
                <a:latin typeface="DIN" panose="02000503040000020003" pitchFamily="2" charset="0"/>
                <a:cs typeface="Arial" panose="020B0604020202020204" pitchFamily="34" charset="0"/>
                <a:sym typeface="Arial"/>
                <a:hlinkClick r:id="rId4"/>
              </a:rPr>
              <a:t>https://sweden.se/quick-facts/forest-and-lakes/</a:t>
            </a:r>
            <a:endParaRPr sz="18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A1D38371-7A52-8E45-AD97-1FB10F697EDD}"/>
              </a:ext>
            </a:extLst>
          </p:cNvPr>
          <p:cNvPicPr>
            <a:picLocks noChangeAspect="1" noChangeArrowheads="1"/>
          </p:cNvPicPr>
          <p:nvPr/>
        </p:nvPicPr>
        <p:blipFill>
          <a:blip r:embed="rId5">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01300F06-0EED-2B49-9832-62603B04451B}"/>
              </a:ext>
            </a:extLst>
          </p:cNvPr>
          <p:cNvPicPr>
            <a:picLocks noChangeAspect="1"/>
          </p:cNvPicPr>
          <p:nvPr/>
        </p:nvPicPr>
        <p:blipFill rotWithShape="1">
          <a:blip r:embed="rId6"/>
          <a:srcRect b="27044"/>
          <a:stretch/>
        </p:blipFill>
        <p:spPr>
          <a:xfrm>
            <a:off x="10795783" y="6050685"/>
            <a:ext cx="1396217" cy="74614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6">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32" name="Google Shape;132;p6"/>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33" name="Google Shape;133;p6"/>
          <p:cNvSpPr txBox="1"/>
          <p:nvPr/>
        </p:nvSpPr>
        <p:spPr>
          <a:xfrm>
            <a:off x="1427341" y="1484086"/>
            <a:ext cx="9253805" cy="120032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What is the name used to describe the region of The Netherlands, Belgium, and Luxembourg?</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8BB094B1-C01D-A64B-B0F6-6B811E0F1D9A}"/>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9D1D7D09-E54C-214A-85C2-CB6312F587C9}"/>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a:hlinkClick r:id="" action="ppaction://hlinkshowjump?jump=firs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panose="020B0604020202020204" pitchFamily="34" charset="0"/>
              <a:ea typeface="Gill Sans"/>
              <a:cs typeface="Arial" panose="020B0604020202020204" pitchFamily="34" charset="0"/>
              <a:sym typeface="Gill Sans"/>
            </a:endParaRPr>
          </a:p>
        </p:txBody>
      </p:sp>
      <p:sp>
        <p:nvSpPr>
          <p:cNvPr id="139" name="Google Shape;139;p7"/>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Gill Sans"/>
                <a:sym typeface="Gill Sans"/>
                <a:hlinkClick r:id="rId3" action="ppaction://hlinksldjump"/>
              </a:rPr>
              <a:t>Home</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sp>
        <p:nvSpPr>
          <p:cNvPr id="140" name="Google Shape;140;p7"/>
          <p:cNvSpPr txBox="1"/>
          <p:nvPr/>
        </p:nvSpPr>
        <p:spPr>
          <a:xfrm>
            <a:off x="1969366" y="1473200"/>
            <a:ext cx="8169756" cy="64633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Benelux</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F2E740A6-018E-7E47-8C77-7CDF32C020CE}"/>
              </a:ext>
            </a:extLst>
          </p:cNvPr>
          <p:cNvPicPr>
            <a:picLocks noChangeAspect="1" noChangeArrowheads="1"/>
          </p:cNvPicPr>
          <p:nvPr/>
        </p:nvPicPr>
        <p:blipFill>
          <a:blip r:embed="rId4">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31FB3112-F3F3-E542-A164-20DD1C2B2FF4}"/>
              </a:ext>
            </a:extLst>
          </p:cNvPr>
          <p:cNvPicPr>
            <a:picLocks noChangeAspect="1"/>
          </p:cNvPicPr>
          <p:nvPr/>
        </p:nvPicPr>
        <p:blipFill rotWithShape="1">
          <a:blip r:embed="rId5"/>
          <a:srcRect b="27044"/>
          <a:stretch/>
        </p:blipFill>
        <p:spPr>
          <a:xfrm>
            <a:off x="10795783" y="6050685"/>
            <a:ext cx="1396217" cy="74614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8">
            <a:hlinkClick r:id="" action="ppaction://hlinkshowjump?jump=nextslide"/>
          </p:cNvPr>
          <p:cNvSpPr/>
          <p:nvPr/>
        </p:nvSpPr>
        <p:spPr>
          <a:xfrm>
            <a:off x="3110628" y="4884032"/>
            <a:ext cx="5887233" cy="1139868"/>
          </a:xfrm>
          <a:prstGeom prst="rect">
            <a:avLst/>
          </a:prstGeom>
          <a:solidFill>
            <a:schemeClr val="accent1"/>
          </a:solidFill>
          <a:ln w="12700" cap="flat" cmpd="sng">
            <a:solidFill>
              <a:srgbClr val="B3761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Gill Sans"/>
              <a:ea typeface="Gill Sans"/>
              <a:cs typeface="Gill Sans"/>
              <a:sym typeface="Gill Sans"/>
            </a:endParaRPr>
          </a:p>
        </p:txBody>
      </p:sp>
      <p:sp>
        <p:nvSpPr>
          <p:cNvPr id="146" name="Google Shape;146;p8"/>
          <p:cNvSpPr txBox="1"/>
          <p:nvPr/>
        </p:nvSpPr>
        <p:spPr>
          <a:xfrm>
            <a:off x="3110628" y="5130800"/>
            <a:ext cx="5887233" cy="646331"/>
          </a:xfrm>
          <a:prstGeom prst="rect">
            <a:avLst/>
          </a:prstGeom>
          <a:noFill/>
          <a:ln>
            <a:noFill/>
          </a:ln>
        </p:spPr>
        <p:txBody>
          <a:bodyPr spcFirstLastPara="1" wrap="square" lIns="91425" tIns="45700" rIns="91425" bIns="45700" anchor="t" anchorCtr="0">
            <a:noAutofit/>
          </a:bodyPr>
          <a:lstStyle/>
          <a:p>
            <a:pPr lvl="0" algn="ctr">
              <a:buSzPts val="3600"/>
            </a:pPr>
            <a:r>
              <a:rPr lang="en-US" sz="3600" dirty="0">
                <a:solidFill>
                  <a:schemeClr val="dk1"/>
                </a:solidFill>
                <a:latin typeface="DIN" panose="02000503040000020003" pitchFamily="2" charset="0"/>
                <a:ea typeface="Gill Sans"/>
                <a:cs typeface="Arial" panose="020B0604020202020204" pitchFamily="34" charset="0"/>
                <a:sym typeface="Gill Sans"/>
                <a:hlinkClick r:id="" action="ppaction://hlinkshowjump?jump=nextslide"/>
              </a:rPr>
              <a:t>Answer</a:t>
            </a:r>
            <a:endParaRPr sz="3600" b="0" i="0" u="none" strike="noStrike" cap="none" dirty="0">
              <a:solidFill>
                <a:schemeClr val="dk1"/>
              </a:solidFill>
              <a:latin typeface="DIN" panose="02000503040000020003" pitchFamily="2" charset="0"/>
              <a:ea typeface="Gill Sans"/>
              <a:cs typeface="Gill Sans"/>
              <a:sym typeface="Gill Sans"/>
            </a:endParaRPr>
          </a:p>
        </p:txBody>
      </p:sp>
      <p:sp>
        <p:nvSpPr>
          <p:cNvPr id="147" name="Google Shape;147;p8"/>
          <p:cNvSpPr txBox="1"/>
          <p:nvPr/>
        </p:nvSpPr>
        <p:spPr>
          <a:xfrm>
            <a:off x="1969366" y="1473200"/>
            <a:ext cx="8169756" cy="175432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0" i="0" u="none" strike="noStrike" cap="none" dirty="0">
                <a:solidFill>
                  <a:schemeClr val="dk1"/>
                </a:solidFill>
                <a:latin typeface="DIN" panose="02000503040000020003" pitchFamily="2" charset="0"/>
                <a:ea typeface="Gill Sans"/>
                <a:cs typeface="Arial" panose="020B0604020202020204" pitchFamily="34" charset="0"/>
                <a:sym typeface="Gill Sans"/>
              </a:rPr>
              <a:t>This sea forms the coastal border of The Netherlands.</a:t>
            </a:r>
            <a:endParaRPr sz="3600" b="0" i="0" u="none" strike="noStrike" cap="none" dirty="0">
              <a:solidFill>
                <a:schemeClr val="dk1"/>
              </a:solidFill>
              <a:latin typeface="DIN" panose="02000503040000020003" pitchFamily="2" charset="0"/>
              <a:ea typeface="Gill Sans"/>
              <a:cs typeface="Arial" panose="020B0604020202020204" pitchFamily="34" charset="0"/>
              <a:sym typeface="Gill Sans"/>
            </a:endParaRPr>
          </a:p>
        </p:txBody>
      </p:sp>
      <p:pic>
        <p:nvPicPr>
          <p:cNvPr id="5" name="Picture 3" descr="A picture containing drawing&#10;&#10;Description automatically generated">
            <a:extLst>
              <a:ext uri="{FF2B5EF4-FFF2-40B4-BE49-F238E27FC236}">
                <a16:creationId xmlns:a16="http://schemas.microsoft.com/office/drawing/2014/main" id="{92D32061-5D4C-8442-98EB-93D4531ACD3F}"/>
              </a:ext>
            </a:extLst>
          </p:cNvPr>
          <p:cNvPicPr>
            <a:picLocks noChangeAspect="1" noChangeArrowheads="1"/>
          </p:cNvPicPr>
          <p:nvPr/>
        </p:nvPicPr>
        <p:blipFill>
          <a:blip r:embed="rId3">
            <a:alphaModFix amt="9000"/>
            <a:extLst>
              <a:ext uri="{28A0092B-C50C-407E-A947-70E740481C1C}">
                <a14:useLocalDpi xmlns:a14="http://schemas.microsoft.com/office/drawing/2010/main" val="0"/>
              </a:ext>
            </a:extLst>
          </a:blip>
          <a:srcRect/>
          <a:stretch>
            <a:fillRect/>
          </a:stretch>
        </p:blipFill>
        <p:spPr bwMode="auto">
          <a:xfrm>
            <a:off x="-2498" y="19276"/>
            <a:ext cx="4662487" cy="671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Graphical user interface, application, company name&#10;&#10;Description automatically generated">
            <a:extLst>
              <a:ext uri="{FF2B5EF4-FFF2-40B4-BE49-F238E27FC236}">
                <a16:creationId xmlns:a16="http://schemas.microsoft.com/office/drawing/2014/main" id="{A52E661D-A86A-3D41-9177-A245CA5A24CC}"/>
              </a:ext>
            </a:extLst>
          </p:cNvPr>
          <p:cNvPicPr>
            <a:picLocks noChangeAspect="1"/>
          </p:cNvPicPr>
          <p:nvPr/>
        </p:nvPicPr>
        <p:blipFill rotWithShape="1">
          <a:blip r:embed="rId4"/>
          <a:srcRect b="27044"/>
          <a:stretch/>
        </p:blipFill>
        <p:spPr>
          <a:xfrm>
            <a:off x="10795783" y="6050685"/>
            <a:ext cx="1396217" cy="746146"/>
          </a:xfrm>
          <a:prstGeom prst="rect">
            <a:avLst/>
          </a:prstGeom>
        </p:spPr>
      </p:pic>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819</Words>
  <Application>Microsoft Macintosh PowerPoint</Application>
  <PresentationFormat>Widescreen</PresentationFormat>
  <Paragraphs>159</Paragraphs>
  <Slides>52</Slides>
  <Notes>51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52</vt:i4>
      </vt:variant>
    </vt:vector>
  </HeadingPairs>
  <TitlesOfParts>
    <vt:vector size="60" baseType="lpstr">
      <vt:lpstr>Arial</vt:lpstr>
      <vt:lpstr>DIN 2014 Extra Bold</vt:lpstr>
      <vt:lpstr>DIN Alternate</vt:lpstr>
      <vt:lpstr>Gill Sans</vt:lpstr>
      <vt:lpstr>DIN</vt:lpstr>
      <vt:lpstr>DIN 2014 Bold</vt:lpstr>
      <vt:lpstr>Parcel</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Michaela Bromelow</cp:lastModifiedBy>
  <cp:revision>11</cp:revision>
  <dcterms:modified xsi:type="dcterms:W3CDTF">2021-03-26T14:18:09Z</dcterms:modified>
</cp:coreProperties>
</file>