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77" r:id="rId11"/>
    <p:sldId id="278" r:id="rId12"/>
    <p:sldId id="270" r:id="rId13"/>
    <p:sldId id="279" r:id="rId14"/>
    <p:sldId id="282" r:id="rId15"/>
    <p:sldId id="283" r:id="rId16"/>
    <p:sldId id="284" r:id="rId17"/>
    <p:sldId id="285" r:id="rId18"/>
    <p:sldId id="280" r:id="rId19"/>
    <p:sldId id="281" r:id="rId20"/>
    <p:sldId id="286" r:id="rId21"/>
    <p:sldId id="287" r:id="rId22"/>
    <p:sldId id="288" r:id="rId23"/>
    <p:sldId id="289" r:id="rId24"/>
    <p:sldId id="29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" panose="020B0502020104020203" pitchFamily="34" charset="-79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56ENLt5mwUgWG34oBd04fapzJ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Kirk" initials="CK" lastIdx="2" clrIdx="0">
    <p:extLst>
      <p:ext uri="{19B8F6BF-5375-455C-9EA6-DF929625EA0E}">
        <p15:presenceInfo xmlns:p15="http://schemas.microsoft.com/office/powerpoint/2012/main" userId="816e67c3be454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650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19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45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666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88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103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573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385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065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76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11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2113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343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1136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551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9c38ef0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b9c38ef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74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wg2022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iYnx2AnJcL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lnNSU4kbVvI&amp;t=15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46EC-FDD2-4860-835F-22FA84C4C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Korfball</a:t>
            </a:r>
          </a:p>
        </p:txBody>
      </p:sp>
      <p:pic>
        <p:nvPicPr>
          <p:cNvPr id="88" name="Google Shape;88;p1" descr="Birmingham The World Games logo.&#10;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3" y="68263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268913" y="1465263"/>
            <a:ext cx="62515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KORFBALL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6118225" y="4164013"/>
            <a:ext cx="455295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Games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Birmingham, USA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7322906" y="5392737"/>
            <a:ext cx="223834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7 – 17,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92" name="Google Shape;92;p1" descr="Blue Cross and Blue Shield&#10;&#10;"/>
          <p:cNvPicPr preferRelativeResize="0"/>
          <p:nvPr/>
        </p:nvPicPr>
        <p:blipFill rotWithShape="1">
          <a:blip r:embed="rId4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3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/>
        </p:nvSpPr>
        <p:spPr>
          <a:xfrm>
            <a:off x="420687" y="28575"/>
            <a:ext cx="103435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GUIDED QUESTIONS FOR STUDENTS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3"/>
          <p:cNvSpPr/>
          <p:nvPr/>
        </p:nvSpPr>
        <p:spPr>
          <a:xfrm>
            <a:off x="218518" y="2367191"/>
            <a:ext cx="117549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What rules do you see in the game of korfball?</a:t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sports have you played that are similar to korfball?</a:t>
            </a:r>
          </a:p>
        </p:txBody>
      </p:sp>
      <p:pic>
        <p:nvPicPr>
          <p:cNvPr id="369" name="Google Shape;369;p23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3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420687" y="28575"/>
            <a:ext cx="103316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RULES OF KORFBALL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3C3D52-E298-3F46-808E-39780C93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5356F8-BB5C-7B4D-923F-1E18DC504848}"/>
              </a:ext>
            </a:extLst>
          </p:cNvPr>
          <p:cNvSpPr txBox="1"/>
          <p:nvPr/>
        </p:nvSpPr>
        <p:spPr>
          <a:xfrm>
            <a:off x="10241280" y="2048256"/>
            <a:ext cx="162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LINK</a:t>
            </a:r>
          </a:p>
        </p:txBody>
      </p:sp>
    </p:spTree>
    <p:extLst>
      <p:ext uri="{BB962C8B-B14F-4D97-AF65-F5344CB8AC3E}">
        <p14:creationId xmlns:p14="http://schemas.microsoft.com/office/powerpoint/2010/main" val="12224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6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6"/>
          <p:cNvSpPr txBox="1"/>
          <p:nvPr/>
        </p:nvSpPr>
        <p:spPr>
          <a:xfrm>
            <a:off x="420687" y="28575"/>
            <a:ext cx="99585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KORFBALL PITCH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6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52C1B0-147B-F340-82B7-564AF4B393EB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8B3E0-77EB-4F4C-A54B-B5754B363FAD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4AF0B74-FC13-9045-A1BD-E0FB0C199C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28" r="3247" b="8943"/>
          <a:stretch/>
        </p:blipFill>
        <p:spPr>
          <a:xfrm>
            <a:off x="2390686" y="720301"/>
            <a:ext cx="7396781" cy="4766100"/>
          </a:xfrm>
          <a:prstGeom prst="rect">
            <a:avLst/>
          </a:prstGeom>
        </p:spPr>
      </p:pic>
      <p:sp>
        <p:nvSpPr>
          <p:cNvPr id="19" name="Google Shape;148;p7" descr="Yellow multi-passenger bike with kids as passengers">
            <a:extLst>
              <a:ext uri="{FF2B5EF4-FFF2-40B4-BE49-F238E27FC236}">
                <a16:creationId xmlns:a16="http://schemas.microsoft.com/office/drawing/2014/main" id="{87F76766-AE34-5C46-88B8-FFE37CE8521B}"/>
              </a:ext>
            </a:extLst>
          </p:cNvPr>
          <p:cNvSpPr txBox="1"/>
          <p:nvPr/>
        </p:nvSpPr>
        <p:spPr>
          <a:xfrm>
            <a:off x="1712941" y="5639538"/>
            <a:ext cx="90828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White rectangle depicting a korfball pitch/fie</a:t>
            </a:r>
            <a:r>
              <a:rPr lang="en-US" sz="3200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ld with out-lines and post/goal boundaries.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05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5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5"/>
          <p:cNvSpPr txBox="1"/>
          <p:nvPr/>
        </p:nvSpPr>
        <p:spPr>
          <a:xfrm>
            <a:off x="420687" y="28575"/>
            <a:ext cx="1135062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INSTRUCTIONAL GUIDELINES FOR TEACHERS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5"/>
          <p:cNvSpPr txBox="1"/>
          <p:nvPr/>
        </p:nvSpPr>
        <p:spPr>
          <a:xfrm>
            <a:off x="1554550" y="5761546"/>
            <a:ext cx="932046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Word apple shape cloud image title: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Teaching Strategies.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25" descr="Word apple shape cloud image title: Teaching Strategies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6122" y="1167008"/>
            <a:ext cx="3959756" cy="455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5" descr="Graphical user interface, application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99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8"/>
          <p:cNvSpPr txBox="1"/>
          <p:nvPr/>
        </p:nvSpPr>
        <p:spPr>
          <a:xfrm>
            <a:off x="420686" y="28575"/>
            <a:ext cx="119425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KORFBALL CLASS RULES: K-1</a:t>
            </a:r>
            <a:r>
              <a:rPr lang="en-US" sz="4400" b="1" i="0" u="none" strike="noStrike" cap="none" baseline="300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1124911" y="1001216"/>
            <a:ext cx="10677622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Start the game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One team starts with the ball at the top of the court.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Win the game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 point per basket.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Team with the most points win.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Teams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 Teams with equal number of players per team.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45" name="Google Shape;445;p28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77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1037054" y="117729"/>
            <a:ext cx="11006668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General rules 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Underhand toss the ball to a player on your team.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Try to drop the ball into the bucket.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Try to block the underhand pass.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 walking or running with the ball.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After a team drops the ball into the bucket, the other team gets to start the game. 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Once students understand the concept of passing with no locomotor movement, switch the bucket to a basketball goal at 5’.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45" name="Google Shape;445;p28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4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8"/>
          <p:cNvSpPr txBox="1"/>
          <p:nvPr/>
        </p:nvSpPr>
        <p:spPr>
          <a:xfrm>
            <a:off x="420686" y="28575"/>
            <a:ext cx="119425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KORFBALL CLASS RULES: 3 - 12</a:t>
            </a:r>
            <a:r>
              <a:rPr lang="en-US" sz="4400" b="1" baseline="30000" dirty="0">
                <a:solidFill>
                  <a:srgbClr val="00B0F0"/>
                </a:solidFill>
              </a:rPr>
              <a:t> </a:t>
            </a: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GRADE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1247230" y="1225729"/>
            <a:ext cx="10018178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Start the game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Jump ball like in basketball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Win the game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 point per basket  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Team with the highest number of points win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Teams    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 Teams with 4 players per team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 boys and 2 girls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45" name="Google Shape;445;p28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01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948204" y="236263"/>
            <a:ext cx="6853879" cy="85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General Rules 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Pass the ball using a chest or bounce pass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 shoot from behind the goal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Block a shot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Rebound a shot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 dribbling (similar to Ultimate Frisbee)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After a made shot, the opposing team goes to the top of the key to start the next series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45" name="Google Shape;445;p28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3E2EA47-8D43-B241-97C5-52B0C520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3" y="511925"/>
            <a:ext cx="3648745" cy="49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94849A-2AC9-B249-8C01-564F1A88A7E5}"/>
              </a:ext>
            </a:extLst>
          </p:cNvPr>
          <p:cNvSpPr/>
          <p:nvPr/>
        </p:nvSpPr>
        <p:spPr>
          <a:xfrm>
            <a:off x="7582041" y="5617346"/>
            <a:ext cx="401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Teacher giving instructions to kids near a korfball goal. 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46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6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6"/>
          <p:cNvSpPr txBox="1"/>
          <p:nvPr/>
        </p:nvSpPr>
        <p:spPr>
          <a:xfrm>
            <a:off x="420687" y="28575"/>
            <a:ext cx="82334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6"/>
          <p:cNvSpPr/>
          <p:nvPr/>
        </p:nvSpPr>
        <p:spPr>
          <a:xfrm>
            <a:off x="743930" y="1345485"/>
            <a:ext cx="606650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Ball: official korfball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Goals: 2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korfs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(goals)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Area: playing area is 22 yds x 44 yds </a:t>
            </a:r>
          </a:p>
          <a:p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13" name="Google Shape;413;p26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8783BDF-0E03-5C4A-9299-749F5B76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87" y="776740"/>
            <a:ext cx="3497775" cy="48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8C13F-41CE-7E4E-91C6-26DF77E75E25}"/>
              </a:ext>
            </a:extLst>
          </p:cNvPr>
          <p:cNvSpPr/>
          <p:nvPr/>
        </p:nvSpPr>
        <p:spPr>
          <a:xfrm>
            <a:off x="7018003" y="5638928"/>
            <a:ext cx="4475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Blue and yellow ball going through a korfball goal.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17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7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7"/>
          <p:cNvSpPr txBox="1"/>
          <p:nvPr/>
        </p:nvSpPr>
        <p:spPr>
          <a:xfrm>
            <a:off x="420687" y="28575"/>
            <a:ext cx="82334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MODIFIED EQUIPMENT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7"/>
          <p:cNvSpPr/>
          <p:nvPr/>
        </p:nvSpPr>
        <p:spPr>
          <a:xfrm>
            <a:off x="565455" y="1351528"/>
            <a:ext cx="1129865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Ball: soccer ball, kickball, basketball, gator ball, or volleyball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Goals: round laundry basket with an opened bottom; attach laundry basket to a portable standard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Area: free of obstruction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b="0" i="0" u="none" strike="noStrike" cap="none" dirty="0">
              <a:solidFill>
                <a:srgbClr val="B71E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29" name="Google Shape;429;p27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94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3CC5-B863-4773-ABE4-E3A3CE450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What is Korfball?</a:t>
            </a:r>
          </a:p>
        </p:txBody>
      </p:sp>
      <p:sp>
        <p:nvSpPr>
          <p:cNvPr id="98" name="Google Shape;98;p2"/>
          <p:cNvSpPr txBox="1"/>
          <p:nvPr/>
        </p:nvSpPr>
        <p:spPr>
          <a:xfrm>
            <a:off x="420703" y="28575"/>
            <a:ext cx="6953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WHAT IS KORFBALL?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44500" y="1182688"/>
            <a:ext cx="11099800" cy="508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Korfball is a ball sport similar to basketball and netball.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team consists of eight players: four females and four males.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 of the game is to throw the ball into a bottomless basket mounted on an 11.5 foot pole.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team has four players in each half (zone) of the court, and they cannot switch zones during game play. </a:t>
            </a:r>
            <a:endParaRPr dirty="0"/>
          </a:p>
        </p:txBody>
      </p:sp>
      <p:pic>
        <p:nvPicPr>
          <p:cNvPr id="100" name="Google Shape;100;p2" descr=" Blue Cross and Blue Shield logo&#10;&#10;"/>
          <p:cNvPicPr preferRelativeResize="0"/>
          <p:nvPr/>
        </p:nvPicPr>
        <p:blipFill rotWithShape="1">
          <a:blip r:embed="rId3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8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8"/>
          <p:cNvSpPr txBox="1"/>
          <p:nvPr/>
        </p:nvSpPr>
        <p:spPr>
          <a:xfrm>
            <a:off x="420686" y="28575"/>
            <a:ext cx="119425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MODIFIED EQUIPMENT FOR GRADES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618850" y="1382306"/>
            <a:ext cx="10176933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K-2 Exception would be to lower goals to 5’ </a:t>
            </a:r>
          </a:p>
          <a:p>
            <a:pPr lvl="2" fontAlgn="base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- Size 3 soccer ball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3-5  Exception would be to lower goals to 6’</a:t>
            </a:r>
          </a:p>
          <a:p>
            <a:pPr lvl="1" fontAlgn="base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- Size 4 soccer ball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6-8  Exception would be to lower goals to 9’</a:t>
            </a:r>
          </a:p>
        </p:txBody>
      </p:sp>
      <p:pic>
        <p:nvPicPr>
          <p:cNvPr id="445" name="Google Shape;445;p28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8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9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9"/>
          <p:cNvSpPr txBox="1"/>
          <p:nvPr/>
        </p:nvSpPr>
        <p:spPr>
          <a:xfrm>
            <a:off x="420686" y="28575"/>
            <a:ext cx="105039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STRATEGIES FOR INCLUSION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996756" y="1074529"/>
            <a:ext cx="9960922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Allow mobility devices in the pitch.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Mark the area with the participants’ poly-spots, mats, cones or tape or rope.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visual start and stop signals and penalties.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Replace balls with objects that are easier to grasp such as bean bags. </a:t>
            </a:r>
          </a:p>
        </p:txBody>
      </p:sp>
      <p:pic>
        <p:nvPicPr>
          <p:cNvPr id="461" name="Google Shape;461;p29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60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9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57817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9"/>
          <p:cNvSpPr txBox="1"/>
          <p:nvPr/>
        </p:nvSpPr>
        <p:spPr>
          <a:xfrm>
            <a:off x="420686" y="28575"/>
            <a:ext cx="105039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STRATEGIES FOR INCLUSION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1121131" y="1074529"/>
            <a:ext cx="9712172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a bigger and lower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korf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When throwing to the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korf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add visual cues for precision such as things to knock down or a noise-emitting device.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a brightly colored and noise-emitting balls for those with visual impairments.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461" name="Google Shape;461;p29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35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9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148278" y="28575"/>
            <a:ext cx="4660106" cy="671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9"/>
          <p:cNvSpPr txBox="1"/>
          <p:nvPr/>
        </p:nvSpPr>
        <p:spPr>
          <a:xfrm>
            <a:off x="420686" y="28575"/>
            <a:ext cx="105039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STRATEGIES FOR INCLUSION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848478" y="798016"/>
            <a:ext cx="1119524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Use a bounce pass when passing to someone with limited dexterity or visual impairment. 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Touching the ball in the air or after a bounce can be considered a successful catch. </a:t>
            </a:r>
          </a:p>
        </p:txBody>
      </p:sp>
      <p:pic>
        <p:nvPicPr>
          <p:cNvPr id="461" name="Google Shape;461;p29" descr="Graphical user interface, application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2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070" y="1116744"/>
            <a:ext cx="3210919" cy="462451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1"/>
          <p:cNvSpPr txBox="1"/>
          <p:nvPr/>
        </p:nvSpPr>
        <p:spPr>
          <a:xfrm>
            <a:off x="420687" y="28575"/>
            <a:ext cx="1082482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FOR MORE INFORMATION VISIT: 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1"/>
          <p:cNvSpPr txBox="1"/>
          <p:nvPr/>
        </p:nvSpPr>
        <p:spPr>
          <a:xfrm>
            <a:off x="4293000" y="2474375"/>
            <a:ext cx="7899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TWG2022.COM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1" descr="Graphical user interface, application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7042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1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88D8-9183-466D-AD88-29739842E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 Beginner’s Guide to Korfball</a:t>
            </a:r>
          </a:p>
        </p:txBody>
      </p:sp>
      <p:pic>
        <p:nvPicPr>
          <p:cNvPr id="105" name="Google Shape;105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b9c38ef066_0_0"/>
          <p:cNvSpPr txBox="1"/>
          <p:nvPr/>
        </p:nvSpPr>
        <p:spPr>
          <a:xfrm>
            <a:off x="420673" y="28575"/>
            <a:ext cx="11395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 BEGINNER’S GUIDE TO </a:t>
            </a:r>
            <a:r>
              <a:rPr lang="en-US" sz="4400" b="1" dirty="0">
                <a:solidFill>
                  <a:srgbClr val="00B0F0"/>
                </a:solidFill>
              </a:rPr>
              <a:t>KORFBALL</a:t>
            </a:r>
            <a:endParaRPr sz="4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" name="Google Shape;108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" name="Google Shape;109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" name="Google Shape;110;gb9c38ef066_0_0" descr="Photo of players during a korfball game.  3 male players and one in an orange jersey is holding a blue and yellow ball.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" name="Google Shape;111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" name="Google Shape;112;gb9c38ef06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3" name="Google Shape;113;gb9c38ef066_0_0" descr="A Beginner's Guide To ... presents all sports participating in The World Games 2022 in Birmingham, AL (USA). &#10;&#10;#24: KORFBALL&#10;&#10;#twg2022 #RoadToBHM #korfball" title="A Beginner's Guide to Korfbal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8713" y="701025"/>
            <a:ext cx="7274626" cy="5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9968-3775-403A-85DF-3B77740CCA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History of Korfball</a:t>
            </a:r>
          </a:p>
        </p:txBody>
      </p:sp>
      <p:pic>
        <p:nvPicPr>
          <p:cNvPr id="118" name="Google Shape;11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420687" y="28575"/>
            <a:ext cx="71113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HISTORY OF KORFBALL 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25170" y="2001097"/>
            <a:ext cx="11141659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Korfball was originated in Amsterdam, the Netherlands in 1902 by Nico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Broekhuysen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school teacher. Nico was inspired to invent korfball after being exposed to the Swedish game "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ringboll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 descr="Blue Cross and Blue Shield logo"/>
          <p:cNvPicPr preferRelativeResize="0"/>
          <p:nvPr/>
        </p:nvPicPr>
        <p:blipFill rotWithShape="1">
          <a:blip r:embed="rId4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16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9968-3775-403A-85DF-3B77740CCA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History of Korfball</a:t>
            </a:r>
          </a:p>
        </p:txBody>
      </p:sp>
      <p:pic>
        <p:nvPicPr>
          <p:cNvPr id="118" name="Google Shape;11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420687" y="28575"/>
            <a:ext cx="71113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HISTORY OF KORFBALL </a:t>
            </a: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20687" y="1725670"/>
            <a:ext cx="1114165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ringboll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scores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points by throwing the ball through a ring that was attached to a 3 m pole.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 replaced the ring from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ringboll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basket (for which the Dutch word is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korf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mand), so it was easier to see whether or not a player had scored.</a:t>
            </a:r>
            <a:endParaRPr dirty="0"/>
          </a:p>
          <a:p>
            <a:pPr marL="228600" marR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 descr="Blue Cross and Blue Shield logo"/>
          <p:cNvPicPr preferRelativeResize="0"/>
          <p:nvPr/>
        </p:nvPicPr>
        <p:blipFill rotWithShape="1">
          <a:blip r:embed="rId4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256B-5EA1-4693-A6B3-A7A609DB7C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World Map showing the Netherlands.</a:t>
            </a:r>
          </a:p>
        </p:txBody>
      </p:sp>
      <p:pic>
        <p:nvPicPr>
          <p:cNvPr id="126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420704" y="28575"/>
            <a:ext cx="7128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NETHERLANDS 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 descr="World map with the country of  Netherlands marked in red.  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1095" y="947057"/>
            <a:ext cx="7629810" cy="452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3195519" y="5471248"/>
            <a:ext cx="580095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World map with the country of The Netherlands marked in red.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 descr="Blue Cross and Blue Shield logo"/>
          <p:cNvPicPr preferRelativeResize="0"/>
          <p:nvPr/>
        </p:nvPicPr>
        <p:blipFill rotWithShape="1">
          <a:blip r:embed="rId5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BAE2-835A-4ABF-98D1-CA4B3215E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The Flag of the Netherlands</a:t>
            </a:r>
          </a:p>
        </p:txBody>
      </p:sp>
      <p:pic>
        <p:nvPicPr>
          <p:cNvPr id="135" name="Google Shape;13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420703" y="28575"/>
            <a:ext cx="904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FLAG OF </a:t>
            </a:r>
            <a:r>
              <a:rPr lang="en-US" sz="4400" b="1" dirty="0">
                <a:solidFill>
                  <a:srgbClr val="00B0F0"/>
                </a:solidFill>
              </a:rPr>
              <a:t>THE</a:t>
            </a: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NETHERLANDS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 descr="Netherlands’ red, white and striped flag.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242" y="1397282"/>
            <a:ext cx="4343513" cy="40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2619214" y="5767616"/>
            <a:ext cx="75976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The Netherlands’ red, white and striped flag.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 descr="Blue Cross and Blue Shield logo"/>
          <p:cNvPicPr preferRelativeResize="0"/>
          <p:nvPr/>
        </p:nvPicPr>
        <p:blipFill rotWithShape="1">
          <a:blip r:embed="rId5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4CC1-1DFF-4F0A-B38F-BD920C8EF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Fun Fact About the Netherlands</a:t>
            </a:r>
          </a:p>
        </p:txBody>
      </p:sp>
      <p:pic>
        <p:nvPicPr>
          <p:cNvPr id="144" name="Google Shape;14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420687" y="28575"/>
            <a:ext cx="108876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FUN FACT ABOUT THE NETHERLANDS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420687" y="1137794"/>
            <a:ext cx="77992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18 million bikes in the country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7" name="Google Shape;147;p7" descr="Yellow multi-passenger bike with kids as passengers.  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191" y="2102677"/>
            <a:ext cx="4747618" cy="3246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 descr="Yellow multi-passenger bike with kids as passengers"/>
          <p:cNvSpPr txBox="1"/>
          <p:nvPr/>
        </p:nvSpPr>
        <p:spPr>
          <a:xfrm>
            <a:off x="1821450" y="5688820"/>
            <a:ext cx="94868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Yellow multi-passenger bike with kids as passengers.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 descr="  Blue Cross and Blue Shield logo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A picture containing drawing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420687" y="28575"/>
            <a:ext cx="103316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KORBALL PROMOTIONAL VIDEO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6B0A6607-B048-8F46-98DA-10E2E9E6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95" y="877068"/>
            <a:ext cx="7704375" cy="57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963</Words>
  <Application>Microsoft Macintosh PowerPoint</Application>
  <PresentationFormat>Widescreen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Gill Sans</vt:lpstr>
      <vt:lpstr>Office Theme</vt:lpstr>
      <vt:lpstr>Korfball</vt:lpstr>
      <vt:lpstr>What is Korfball?</vt:lpstr>
      <vt:lpstr>A Beginner’s Guide to Korfball</vt:lpstr>
      <vt:lpstr>History of Korfball</vt:lpstr>
      <vt:lpstr>History of Korfball</vt:lpstr>
      <vt:lpstr>World Map showing the Netherlands.</vt:lpstr>
      <vt:lpstr>The Flag of the Netherlands</vt:lpstr>
      <vt:lpstr>Fun Fact About the Netherlands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Pierce</dc:creator>
  <cp:lastModifiedBy>Michaela Bromelow</cp:lastModifiedBy>
  <cp:revision>15</cp:revision>
  <dcterms:created xsi:type="dcterms:W3CDTF">2019-10-16T13:18:04Z</dcterms:created>
  <dcterms:modified xsi:type="dcterms:W3CDTF">2021-03-26T20:08:08Z</dcterms:modified>
</cp:coreProperties>
</file>