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6" r:id="rId2"/>
  </p:sldMasterIdLst>
  <p:notesMasterIdLst>
    <p:notesMasterId r:id="rId5"/>
  </p:notesMasterIdLst>
  <p:sldIdLst>
    <p:sldId id="325" r:id="rId3"/>
    <p:sldId id="575" r:id="rId4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94558"/>
  </p:normalViewPr>
  <p:slideViewPr>
    <p:cSldViewPr snapToGrid="0" snapToObjects="1">
      <p:cViewPr varScale="1">
        <p:scale>
          <a:sx n="107" d="100"/>
          <a:sy n="107" d="100"/>
        </p:scale>
        <p:origin x="176" y="3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F2AC5E6-4D63-2F45-9C1B-77447004FDE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97D0F2-E106-FB4F-BA7D-66CEDAAEE7E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54FBCF3-2C57-A84F-9973-95BA56C5CAA9}" type="datetimeFigureOut">
              <a:rPr lang="en-US"/>
              <a:pPr>
                <a:defRPr/>
              </a:pPr>
              <a:t>2/3/21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5FE07AEF-7CCF-EA4A-9F5B-61DD54A61E2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2A81007-BC3B-A54B-8D79-A371E407F2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6AF866-6742-9A49-856C-80E9FF846D6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4F137E-387A-EF40-937D-60D3F3CE33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5A87FB9-8A30-AB41-A100-07B9C64510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5277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256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3576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99D2DDE0-CA55-D743-ADA1-5A624692D9E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68263"/>
            <a:ext cx="4662487" cy="671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5">
            <a:extLst>
              <a:ext uri="{FF2B5EF4-FFF2-40B4-BE49-F238E27FC236}">
                <a16:creationId xmlns:a16="http://schemas.microsoft.com/office/drawing/2014/main" id="{67D9E4DA-E0EB-0D42-B581-64AFCCD5040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18225" y="4164013"/>
            <a:ext cx="4552950" cy="893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en-US" sz="3200" dirty="0">
                <a:latin typeface="DIN Alternate" panose="020B0500000000000000" pitchFamily="34" charset="77"/>
              </a:rPr>
              <a:t>The World Games </a:t>
            </a:r>
          </a:p>
          <a:p>
            <a:pPr algn="ctr"/>
            <a:r>
              <a:rPr lang="en-US" altLang="en-US" sz="2000" dirty="0">
                <a:latin typeface="DIN 2014 Bold" panose="020B0604020202020204" pitchFamily="34" charset="77"/>
                <a:ea typeface="DIN 2014 Bold" panose="020B0604020202020204" pitchFamily="34" charset="77"/>
                <a:cs typeface="DIN 2014 Bold" panose="020B0604020202020204" pitchFamily="34" charset="77"/>
              </a:rPr>
              <a:t>2022 Birmingham, USA</a:t>
            </a:r>
          </a:p>
        </p:txBody>
      </p:sp>
      <p:sp>
        <p:nvSpPr>
          <p:cNvPr id="15" name="TextBox 6">
            <a:extLst>
              <a:ext uri="{FF2B5EF4-FFF2-40B4-BE49-F238E27FC236}">
                <a16:creationId xmlns:a16="http://schemas.microsoft.com/office/drawing/2014/main" id="{2658D14D-9A15-C240-9723-580AC134499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385050" y="5392738"/>
            <a:ext cx="19192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2000" b="1">
                <a:latin typeface="DIN Alternate" panose="020B0500000000000000" pitchFamily="34" charset="77"/>
                <a:cs typeface="Arial" panose="020B0604020202020204" pitchFamily="34" charset="0"/>
              </a:rPr>
              <a:t>July 7 – 17, 2022</a:t>
            </a:r>
          </a:p>
        </p:txBody>
      </p:sp>
      <p:pic>
        <p:nvPicPr>
          <p:cNvPr id="16" name="Picture 15" descr="Graphical user interface, application, company name&#10;&#10;Description automatically generated">
            <a:extLst>
              <a:ext uri="{FF2B5EF4-FFF2-40B4-BE49-F238E27FC236}">
                <a16:creationId xmlns:a16="http://schemas.microsoft.com/office/drawing/2014/main" id="{0B9FEEAC-00B8-6642-A1F8-3E0BDC5A77C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/>
          <a:srcRect b="27044"/>
          <a:stretch/>
        </p:blipFill>
        <p:spPr>
          <a:xfrm>
            <a:off x="10795783" y="6050685"/>
            <a:ext cx="1396217" cy="74614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5823B201-1650-F04E-AC51-4A975B9C33D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alphaModFix amt="9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98" y="19276"/>
            <a:ext cx="4662487" cy="671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 descr="Graphical user interface, application, company name&#10;&#10;Description automatically generated">
            <a:extLst>
              <a:ext uri="{FF2B5EF4-FFF2-40B4-BE49-F238E27FC236}">
                <a16:creationId xmlns:a16="http://schemas.microsoft.com/office/drawing/2014/main" id="{5D57ED36-92C8-6F4E-B210-58D293CE7DA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b="27044"/>
          <a:stretch/>
        </p:blipFill>
        <p:spPr>
          <a:xfrm>
            <a:off x="10795783" y="6050685"/>
            <a:ext cx="1396217" cy="746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7461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4">
            <a:extLst>
              <a:ext uri="{FF2B5EF4-FFF2-40B4-BE49-F238E27FC236}">
                <a16:creationId xmlns:a16="http://schemas.microsoft.com/office/drawing/2014/main" id="{7EB786D6-8923-FE4A-A9F3-C7982A5522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8906" y="1486833"/>
            <a:ext cx="625157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en-US" sz="6000" b="1" dirty="0">
                <a:solidFill>
                  <a:srgbClr val="00B0F0"/>
                </a:solidFill>
                <a:latin typeface="DIN 2014 Extra Bold" pitchFamily="34" charset="0"/>
                <a:ea typeface="DIN 2014 Extra Bold" pitchFamily="34" charset="0"/>
                <a:cs typeface="DIN 2014 Extra Bold" pitchFamily="34" charset="0"/>
              </a:rPr>
              <a:t>STANDARD TEMPLATE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8091183"/>
      </p:ext>
    </p:extLst>
  </p:cSld>
  <p:clrMapOvr>
    <a:masterClrMapping/>
  </p:clrMapOvr>
</p:sld>
</file>

<file path=ppt/theme/theme1.xml><?xml version="1.0" encoding="utf-8"?>
<a:theme xmlns:a="http://schemas.openxmlformats.org/drawingml/2006/main" name="The World Gam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3534</TotalTime>
  <Words>2</Words>
  <Application>Microsoft Macintosh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DIN 2014 Bold</vt:lpstr>
      <vt:lpstr>DIN 2014 Extra Bold</vt:lpstr>
      <vt:lpstr>DIN Alternate</vt:lpstr>
      <vt:lpstr>The World Games</vt:lpstr>
      <vt:lpstr>Custom Design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Ty Pierce</dc:creator>
  <cp:lastModifiedBy>Michaela Bromelow</cp:lastModifiedBy>
  <cp:revision>87</cp:revision>
  <dcterms:created xsi:type="dcterms:W3CDTF">2019-10-16T13:18:04Z</dcterms:created>
  <dcterms:modified xsi:type="dcterms:W3CDTF">2021-02-03T16:16:41Z</dcterms:modified>
</cp:coreProperties>
</file>