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2" r:id="rId2"/>
  </p:sldMasterIdLst>
  <p:notesMasterIdLst>
    <p:notesMasterId r:id="rId21"/>
  </p:notesMasterIdLst>
  <p:sldIdLst>
    <p:sldId id="256" r:id="rId3"/>
    <p:sldId id="257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9AA0A6"/>
          </p15:clr>
        </p15:guide>
        <p15:guide id="2" pos="3840">
          <p15:clr>
            <a:srgbClr val="9AA0A6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8" roundtripDataSignature="AMtx7mjicBz4aGC23hkHLlkm1suPOJAqm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72"/>
  </p:normalViewPr>
  <p:slideViewPr>
    <p:cSldViewPr snapToGrid="0">
      <p:cViewPr varScale="1">
        <p:scale>
          <a:sx n="129" d="100"/>
          <a:sy n="129" d="100"/>
        </p:scale>
        <p:origin x="384" y="2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8" Type="http://customschemas.google.com/relationships/presentationmetadata" Target="meta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4" name="Google Shape;38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3" name="Google Shape;39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410" name="Google Shape;410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13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e06701e132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e06701e132_0_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ge06701e132_0_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6" name="Google Shape;43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e25f9b2894_0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6" name="Google Shape;446;ge25f9b2894_0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Digital, Social, Outdoor</a:t>
            </a:r>
            <a:endParaRPr/>
          </a:p>
        </p:txBody>
      </p:sp>
      <p:sp>
        <p:nvSpPr>
          <p:cNvPr id="496" name="Google Shape;49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e12bcfd26f_0_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ge12bcfd26f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14" name="Google Shape;21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233" name="Google Shape;23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1" name="Google Shape;261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Icon ratio is 3:4; the world games 2022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351" name="Google Shape;351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3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2" name="Google Shape;72;p3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3" name="Google Shape;73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3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3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0" name="Google Shape;80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3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e25f9b2894_0_18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ge25f9b2894_0_18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04" name="Google Shape;104;ge25f9b2894_0_1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ge25f9b2894_0_1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ge25f9b2894_0_1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e25f9b2894_0_19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ge25f9b2894_0_19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0" name="Google Shape;110;ge25f9b2894_0_19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ge25f9b2894_0_19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ge25f9b2894_0_19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e25f9b2894_0_19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ge25f9b2894_0_19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6" name="Google Shape;116;ge25f9b2894_0_19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ge25f9b2894_0_19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ge25f9b2894_0_19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e25f9b2894_0_20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ge25f9b2894_0_20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ge25f9b2894_0_20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3" name="Google Shape;123;ge25f9b2894_0_20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ge25f9b2894_0_20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ge25f9b2894_0_20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e25f9b2894_0_2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ge25f9b2894_0_2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9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9" name="Google Shape;129;ge25f9b2894_0_2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0" name="Google Shape;130;ge25f9b2894_0_2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31" name="Google Shape;131;ge25f9b2894_0_2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32" name="Google Shape;132;ge25f9b2894_0_2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ge25f9b2894_0_2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ge25f9b2894_0_2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e25f9b2894_0_2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ge25f9b2894_0_2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ge25f9b2894_0_2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ge25f9b2894_0_2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e25f9b2894_0_2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ge25f9b2894_0_2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ge25f9b2894_0_2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e25f9b2894_0_22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ge25f9b2894_0_22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47" name="Google Shape;147;ge25f9b2894_0_22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8" name="Google Shape;148;ge25f9b2894_0_2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ge25f9b2894_0_2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ge25f9b2894_0_2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e25f9b2894_0_2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1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ge25f9b2894_0_23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54" name="Google Shape;154;ge25f9b2894_0_23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55" name="Google Shape;155;ge25f9b2894_0_2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ge25f9b2894_0_2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ge25f9b2894_0_2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e25f9b2894_0_24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ge25f9b2894_0_243"/>
          <p:cNvSpPr txBox="1">
            <a:spLocks noGrp="1"/>
          </p:cNvSpPr>
          <p:nvPr>
            <p:ph type="body" idx="1"/>
          </p:nvPr>
        </p:nvSpPr>
        <p:spPr>
          <a:xfrm rot="5400000">
            <a:off x="3920400" y="-1256575"/>
            <a:ext cx="4351200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ge25f9b2894_0_2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ge25f9b2894_0_2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ge25f9b2894_0_2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e25f9b2894_0_249"/>
          <p:cNvSpPr txBox="1">
            <a:spLocks noGrp="1"/>
          </p:cNvSpPr>
          <p:nvPr>
            <p:ph type="title"/>
          </p:nvPr>
        </p:nvSpPr>
        <p:spPr>
          <a:xfrm rot="5400000">
            <a:off x="7133400" y="1956625"/>
            <a:ext cx="58119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ge25f9b2894_0_249"/>
          <p:cNvSpPr txBox="1">
            <a:spLocks noGrp="1"/>
          </p:cNvSpPr>
          <p:nvPr>
            <p:ph type="body" idx="1"/>
          </p:nvPr>
        </p:nvSpPr>
        <p:spPr>
          <a:xfrm rot="5400000">
            <a:off x="1799400" y="-596075"/>
            <a:ext cx="5811900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7" name="Google Shape;167;ge25f9b2894_0_2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ge25f9b2894_0_2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ge25f9b2894_0_2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Custom Layout copy 1">
  <p:cSld name="10_Custom Layout copy 1">
    <p:bg>
      <p:bgPr>
        <a:solidFill>
          <a:srgbClr val="FDFDFD"/>
        </a:solid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4"/>
          <p:cNvSpPr/>
          <p:nvPr/>
        </p:nvSpPr>
        <p:spPr>
          <a:xfrm>
            <a:off x="7071360" y="0"/>
            <a:ext cx="5120640" cy="121920"/>
          </a:xfrm>
          <a:prstGeom prst="rect">
            <a:avLst/>
          </a:prstGeom>
          <a:gradFill>
            <a:gsLst>
              <a:gs pos="0">
                <a:srgbClr val="F15A22"/>
              </a:gs>
              <a:gs pos="100000">
                <a:srgbClr val="ED1C24"/>
              </a:gs>
            </a:gsLst>
            <a:lin ang="0" scaled="0"/>
          </a:gradFill>
          <a:ln>
            <a:noFill/>
          </a:ln>
        </p:spPr>
        <p:txBody>
          <a:bodyPr spcFirstLastPara="1" wrap="square" lIns="117975" tIns="117975" rIns="117975" bIns="1179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27;p24"/>
          <p:cNvSpPr/>
          <p:nvPr/>
        </p:nvSpPr>
        <p:spPr>
          <a:xfrm rot="10800000">
            <a:off x="1" y="6736079"/>
            <a:ext cx="5120640" cy="121920"/>
          </a:xfrm>
          <a:prstGeom prst="rect">
            <a:avLst/>
          </a:prstGeom>
          <a:gradFill>
            <a:gsLst>
              <a:gs pos="0">
                <a:srgbClr val="F15A22"/>
              </a:gs>
              <a:gs pos="100000">
                <a:srgbClr val="ED1C24"/>
              </a:gs>
            </a:gsLst>
            <a:lin ang="0" scaled="0"/>
          </a:gradFill>
          <a:ln>
            <a:noFill/>
          </a:ln>
        </p:spPr>
        <p:txBody>
          <a:bodyPr spcFirstLastPara="1" wrap="square" lIns="117975" tIns="117975" rIns="117975" bIns="1179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8" name="Google Shape;28;p24"/>
          <p:cNvGrpSpPr/>
          <p:nvPr/>
        </p:nvGrpSpPr>
        <p:grpSpPr>
          <a:xfrm>
            <a:off x="10796588" y="6354763"/>
            <a:ext cx="1263650" cy="371475"/>
            <a:chOff x="8097854" y="4766596"/>
            <a:chExt cx="947718" cy="278041"/>
          </a:xfrm>
        </p:grpSpPr>
        <p:pic>
          <p:nvPicPr>
            <p:cNvPr id="29" name="Google Shape;29;p2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8775832" y="4766596"/>
              <a:ext cx="269740" cy="278041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30" name="Google Shape;30;p24"/>
            <p:cNvCxnSpPr/>
            <p:nvPr/>
          </p:nvCxnSpPr>
          <p:spPr>
            <a:xfrm>
              <a:off x="8715775" y="4766603"/>
              <a:ext cx="0" cy="278034"/>
            </a:xfrm>
            <a:prstGeom prst="straightConnector1">
              <a:avLst/>
            </a:prstGeom>
            <a:noFill/>
            <a:ln w="9525" cap="flat" cmpd="sng">
              <a:solidFill>
                <a:srgbClr val="323F4F"/>
              </a:solidFill>
              <a:prstDash val="solid"/>
              <a:round/>
              <a:headEnd type="none" w="sm" len="sm"/>
              <a:tailEnd type="none" w="sm" len="sm"/>
            </a:ln>
          </p:spPr>
        </p:cxnSp>
        <p:pic>
          <p:nvPicPr>
            <p:cNvPr id="31" name="Google Shape;31;p2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097854" y="4808261"/>
              <a:ext cx="556313" cy="194709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2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1_Picture with Caption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8"/>
          <p:cNvSpPr>
            <a:spLocks noGrp="1"/>
          </p:cNvSpPr>
          <p:nvPr>
            <p:ph type="pic" idx="2"/>
          </p:nvPr>
        </p:nvSpPr>
        <p:spPr>
          <a:xfrm>
            <a:off x="5183188" y="906463"/>
            <a:ext cx="6172200" cy="5569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Google Shape;52;p28"/>
          <p:cNvSpPr txBox="1">
            <a:spLocks noGrp="1"/>
          </p:cNvSpPr>
          <p:nvPr>
            <p:ph type="title"/>
          </p:nvPr>
        </p:nvSpPr>
        <p:spPr>
          <a:xfrm>
            <a:off x="839788" y="906462"/>
            <a:ext cx="3932237" cy="1107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8"/>
          <p:cNvSpPr txBox="1">
            <a:spLocks noGrp="1"/>
          </p:cNvSpPr>
          <p:nvPr>
            <p:ph type="body" idx="1"/>
          </p:nvPr>
        </p:nvSpPr>
        <p:spPr>
          <a:xfrm>
            <a:off x="839788" y="2057399"/>
            <a:ext cx="3932237" cy="4418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7" name="Google Shape;57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5" name="Google Shape;65;p3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e25f9b2894_0_18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7" name="Google Shape;97;ge25f9b2894_0_18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8" name="Google Shape;98;ge25f9b2894_0_18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9" name="Google Shape;99;ge25f9b2894_0_18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0" name="Google Shape;100;ge25f9b2894_0_18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png"/><Relationship Id="rId5" Type="http://schemas.openxmlformats.org/officeDocument/2006/relationships/image" Target="../media/image9.png"/><Relationship Id="rId4" Type="http://schemas.openxmlformats.org/officeDocument/2006/relationships/image" Target="../media/image76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jp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7.jpg"/><Relationship Id="rId4" Type="http://schemas.openxmlformats.org/officeDocument/2006/relationships/image" Target="../media/image86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8.png"/><Relationship Id="rId18" Type="http://schemas.openxmlformats.org/officeDocument/2006/relationships/image" Target="../media/image103.png"/><Relationship Id="rId26" Type="http://schemas.openxmlformats.org/officeDocument/2006/relationships/image" Target="../media/image111.png"/><Relationship Id="rId39" Type="http://schemas.openxmlformats.org/officeDocument/2006/relationships/image" Target="../media/image124.png"/><Relationship Id="rId21" Type="http://schemas.openxmlformats.org/officeDocument/2006/relationships/image" Target="../media/image106.png"/><Relationship Id="rId34" Type="http://schemas.openxmlformats.org/officeDocument/2006/relationships/image" Target="../media/image119.jpg"/><Relationship Id="rId42" Type="http://schemas.openxmlformats.org/officeDocument/2006/relationships/image" Target="../media/image127.png"/><Relationship Id="rId47" Type="http://schemas.openxmlformats.org/officeDocument/2006/relationships/image" Target="../media/image132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01.png"/><Relationship Id="rId29" Type="http://schemas.openxmlformats.org/officeDocument/2006/relationships/image" Target="../media/image11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24" Type="http://schemas.openxmlformats.org/officeDocument/2006/relationships/image" Target="../media/image109.png"/><Relationship Id="rId32" Type="http://schemas.openxmlformats.org/officeDocument/2006/relationships/image" Target="../media/image117.png"/><Relationship Id="rId37" Type="http://schemas.openxmlformats.org/officeDocument/2006/relationships/image" Target="../media/image122.png"/><Relationship Id="rId40" Type="http://schemas.openxmlformats.org/officeDocument/2006/relationships/image" Target="../media/image125.jpg"/><Relationship Id="rId45" Type="http://schemas.openxmlformats.org/officeDocument/2006/relationships/image" Target="../media/image130.png"/><Relationship Id="rId5" Type="http://schemas.openxmlformats.org/officeDocument/2006/relationships/image" Target="../media/image90.png"/><Relationship Id="rId15" Type="http://schemas.openxmlformats.org/officeDocument/2006/relationships/image" Target="../media/image100.png"/><Relationship Id="rId23" Type="http://schemas.openxmlformats.org/officeDocument/2006/relationships/image" Target="../media/image108.jpg"/><Relationship Id="rId28" Type="http://schemas.openxmlformats.org/officeDocument/2006/relationships/image" Target="../media/image113.png"/><Relationship Id="rId36" Type="http://schemas.openxmlformats.org/officeDocument/2006/relationships/image" Target="../media/image121.png"/><Relationship Id="rId10" Type="http://schemas.openxmlformats.org/officeDocument/2006/relationships/image" Target="../media/image95.png"/><Relationship Id="rId19" Type="http://schemas.openxmlformats.org/officeDocument/2006/relationships/image" Target="../media/image104.png"/><Relationship Id="rId31" Type="http://schemas.openxmlformats.org/officeDocument/2006/relationships/image" Target="../media/image116.jpg"/><Relationship Id="rId44" Type="http://schemas.openxmlformats.org/officeDocument/2006/relationships/image" Target="../media/image129.gif"/><Relationship Id="rId4" Type="http://schemas.openxmlformats.org/officeDocument/2006/relationships/image" Target="../media/image89.jpg"/><Relationship Id="rId9" Type="http://schemas.openxmlformats.org/officeDocument/2006/relationships/image" Target="../media/image94.png"/><Relationship Id="rId14" Type="http://schemas.openxmlformats.org/officeDocument/2006/relationships/image" Target="../media/image99.png"/><Relationship Id="rId22" Type="http://schemas.openxmlformats.org/officeDocument/2006/relationships/image" Target="../media/image107.png"/><Relationship Id="rId27" Type="http://schemas.openxmlformats.org/officeDocument/2006/relationships/image" Target="../media/image112.png"/><Relationship Id="rId30" Type="http://schemas.openxmlformats.org/officeDocument/2006/relationships/image" Target="../media/image115.png"/><Relationship Id="rId35" Type="http://schemas.openxmlformats.org/officeDocument/2006/relationships/image" Target="../media/image120.png"/><Relationship Id="rId43" Type="http://schemas.openxmlformats.org/officeDocument/2006/relationships/image" Target="../media/image128.png"/><Relationship Id="rId48" Type="http://schemas.openxmlformats.org/officeDocument/2006/relationships/image" Target="../media/image133.png"/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12" Type="http://schemas.openxmlformats.org/officeDocument/2006/relationships/image" Target="../media/image97.png"/><Relationship Id="rId17" Type="http://schemas.openxmlformats.org/officeDocument/2006/relationships/image" Target="../media/image102.png"/><Relationship Id="rId25" Type="http://schemas.openxmlformats.org/officeDocument/2006/relationships/image" Target="../media/image110.jpg"/><Relationship Id="rId33" Type="http://schemas.openxmlformats.org/officeDocument/2006/relationships/image" Target="../media/image118.png"/><Relationship Id="rId38" Type="http://schemas.openxmlformats.org/officeDocument/2006/relationships/image" Target="../media/image123.jpg"/><Relationship Id="rId46" Type="http://schemas.openxmlformats.org/officeDocument/2006/relationships/image" Target="../media/image131.jpg"/><Relationship Id="rId20" Type="http://schemas.openxmlformats.org/officeDocument/2006/relationships/image" Target="../media/image105.jpg"/><Relationship Id="rId41" Type="http://schemas.openxmlformats.org/officeDocument/2006/relationships/image" Target="../media/image1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jpg"/><Relationship Id="rId3" Type="http://schemas.openxmlformats.org/officeDocument/2006/relationships/image" Target="../media/image134.png"/><Relationship Id="rId7" Type="http://schemas.openxmlformats.org/officeDocument/2006/relationships/image" Target="../media/image13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Relationship Id="rId9" Type="http://schemas.openxmlformats.org/officeDocument/2006/relationships/image" Target="../media/image14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3.png"/><Relationship Id="rId4" Type="http://schemas.openxmlformats.org/officeDocument/2006/relationships/image" Target="../media/image14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drive.google.com/file/d/1v7RJCNtqb-Z_41PTybv7zk7CtJ2xSbnT/view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Relationship Id="rId9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26" Type="http://schemas.openxmlformats.org/officeDocument/2006/relationships/image" Target="../media/image43.png"/><Relationship Id="rId21" Type="http://schemas.openxmlformats.org/officeDocument/2006/relationships/image" Target="../media/image38.png"/><Relationship Id="rId34" Type="http://schemas.openxmlformats.org/officeDocument/2006/relationships/image" Target="../media/image51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5" Type="http://schemas.openxmlformats.org/officeDocument/2006/relationships/image" Target="../media/image42.png"/><Relationship Id="rId3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29" Type="http://schemas.openxmlformats.org/officeDocument/2006/relationships/image" Target="../media/image4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24" Type="http://schemas.openxmlformats.org/officeDocument/2006/relationships/image" Target="../media/image41.png"/><Relationship Id="rId32" Type="http://schemas.openxmlformats.org/officeDocument/2006/relationships/image" Target="../media/image49.png"/><Relationship Id="rId37" Type="http://schemas.openxmlformats.org/officeDocument/2006/relationships/image" Target="../media/image54.jp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23" Type="http://schemas.openxmlformats.org/officeDocument/2006/relationships/image" Target="../media/image40.png"/><Relationship Id="rId28" Type="http://schemas.openxmlformats.org/officeDocument/2006/relationships/image" Target="../media/image45.png"/><Relationship Id="rId36" Type="http://schemas.openxmlformats.org/officeDocument/2006/relationships/image" Target="../media/image53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31" Type="http://schemas.openxmlformats.org/officeDocument/2006/relationships/image" Target="../media/image48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Relationship Id="rId22" Type="http://schemas.openxmlformats.org/officeDocument/2006/relationships/image" Target="../media/image39.png"/><Relationship Id="rId27" Type="http://schemas.openxmlformats.org/officeDocument/2006/relationships/image" Target="../media/image44.png"/><Relationship Id="rId30" Type="http://schemas.openxmlformats.org/officeDocument/2006/relationships/image" Target="../media/image47.png"/><Relationship Id="rId35" Type="http://schemas.openxmlformats.org/officeDocument/2006/relationships/image" Target="../media/image52.png"/><Relationship Id="rId8" Type="http://schemas.openxmlformats.org/officeDocument/2006/relationships/image" Target="../media/image25.png"/><Relationship Id="rId3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g"/><Relationship Id="rId13" Type="http://schemas.openxmlformats.org/officeDocument/2006/relationships/image" Target="../media/image65.png"/><Relationship Id="rId3" Type="http://schemas.openxmlformats.org/officeDocument/2006/relationships/image" Target="../media/image55.jpg"/><Relationship Id="rId7" Type="http://schemas.openxmlformats.org/officeDocument/2006/relationships/image" Target="../media/image59.jpg"/><Relationship Id="rId12" Type="http://schemas.openxmlformats.org/officeDocument/2006/relationships/image" Target="../media/image6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jpg"/><Relationship Id="rId11" Type="http://schemas.openxmlformats.org/officeDocument/2006/relationships/image" Target="../media/image63.png"/><Relationship Id="rId5" Type="http://schemas.openxmlformats.org/officeDocument/2006/relationships/image" Target="../media/image57.jpg"/><Relationship Id="rId10" Type="http://schemas.openxmlformats.org/officeDocument/2006/relationships/image" Target="../media/image62.jpg"/><Relationship Id="rId4" Type="http://schemas.openxmlformats.org/officeDocument/2006/relationships/image" Target="../media/image56.jpg"/><Relationship Id="rId9" Type="http://schemas.openxmlformats.org/officeDocument/2006/relationships/image" Target="../media/image61.jpg"/><Relationship Id="rId14" Type="http://schemas.openxmlformats.org/officeDocument/2006/relationships/image" Target="../media/image6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"/>
          <p:cNvSpPr txBox="1"/>
          <p:nvPr/>
        </p:nvSpPr>
        <p:spPr>
          <a:xfrm>
            <a:off x="4903939" y="745897"/>
            <a:ext cx="7568742" cy="1692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The World Games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Birmingham, USA</a:t>
            </a:r>
            <a:endParaRPr/>
          </a:p>
        </p:txBody>
      </p:sp>
      <p:sp>
        <p:nvSpPr>
          <p:cNvPr id="175" name="Google Shape;175;p1"/>
          <p:cNvSpPr txBox="1"/>
          <p:nvPr/>
        </p:nvSpPr>
        <p:spPr>
          <a:xfrm>
            <a:off x="6958587" y="2793413"/>
            <a:ext cx="4206601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July 7 – 17, 2022</a:t>
            </a:r>
            <a:endParaRPr/>
          </a:p>
        </p:txBody>
      </p:sp>
      <p:pic>
        <p:nvPicPr>
          <p:cNvPr id="176" name="Google Shape;176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446669">
            <a:off x="-442560" y="-1039046"/>
            <a:ext cx="5980618" cy="874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46874" y="3856049"/>
            <a:ext cx="2830025" cy="2652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p11" descr="Foods that Rock: Tasty Delectables for your Outdoor Concerts | The  Association for Dressings &amp; Sauces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2300" y="1511300"/>
            <a:ext cx="7239000" cy="381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7" name="Google Shape;387;p11"/>
          <p:cNvSpPr txBox="1"/>
          <p:nvPr/>
        </p:nvSpPr>
        <p:spPr>
          <a:xfrm>
            <a:off x="660400" y="5346700"/>
            <a:ext cx="7213600" cy="749300"/>
          </a:xfrm>
          <a:prstGeom prst="rect">
            <a:avLst/>
          </a:prstGeom>
          <a:solidFill>
            <a:srgbClr val="000000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en-US" sz="2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TWG 2022 Concert Series</a:t>
            </a:r>
            <a:endParaRPr/>
          </a:p>
        </p:txBody>
      </p:sp>
      <p:sp>
        <p:nvSpPr>
          <p:cNvPr id="388" name="Google Shape;388;p11"/>
          <p:cNvSpPr txBox="1"/>
          <p:nvPr/>
        </p:nvSpPr>
        <p:spPr>
          <a:xfrm>
            <a:off x="7924800" y="5346700"/>
            <a:ext cx="3594100" cy="749300"/>
          </a:xfrm>
          <a:prstGeom prst="rect">
            <a:avLst/>
          </a:prstGeom>
          <a:solidFill>
            <a:srgbClr val="000000">
              <a:alpha val="4980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en-US" sz="2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TWG 2022 VIP Gala</a:t>
            </a:r>
            <a:endParaRPr/>
          </a:p>
        </p:txBody>
      </p:sp>
      <p:sp>
        <p:nvSpPr>
          <p:cNvPr id="389" name="Google Shape;389;p11"/>
          <p:cNvSpPr txBox="1"/>
          <p:nvPr/>
        </p:nvSpPr>
        <p:spPr>
          <a:xfrm>
            <a:off x="635000" y="563563"/>
            <a:ext cx="9499600" cy="708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SPECIAL </a:t>
            </a:r>
            <a:r>
              <a:rPr lang="en-US" sz="4000" b="1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PRESENTATIONS</a:t>
            </a:r>
            <a:endParaRPr/>
          </a:p>
        </p:txBody>
      </p:sp>
      <p:pic>
        <p:nvPicPr>
          <p:cNvPr id="390" name="Google Shape;390;p11" descr="Gala dinner: 5 planning tips &amp; exclusive venues in Barcelon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924800" y="1511300"/>
            <a:ext cx="3594100" cy="3797300"/>
          </a:xfrm>
          <a:prstGeom prst="rect">
            <a:avLst/>
          </a:prstGeom>
          <a:noFill/>
          <a:ln w="15875" cap="flat" cmpd="sng">
            <a:solidFill>
              <a:srgbClr val="75707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12"/>
          <p:cNvSpPr txBox="1"/>
          <p:nvPr/>
        </p:nvSpPr>
        <p:spPr>
          <a:xfrm>
            <a:off x="194500" y="109900"/>
            <a:ext cx="5481600" cy="125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9818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 b="1">
                <a:solidFill>
                  <a:srgbClr val="00B0F0"/>
                </a:solidFill>
              </a:rPr>
              <a:t>TWG 2022 ARTISTIC DIRECTOR</a:t>
            </a:r>
            <a:endParaRPr sz="4000" b="1">
              <a:solidFill>
                <a:srgbClr val="1E4E79"/>
              </a:solidFill>
            </a:endParaRPr>
          </a:p>
        </p:txBody>
      </p:sp>
      <p:sp>
        <p:nvSpPr>
          <p:cNvPr id="396" name="Google Shape;396;p12"/>
          <p:cNvSpPr txBox="1"/>
          <p:nvPr/>
        </p:nvSpPr>
        <p:spPr>
          <a:xfrm>
            <a:off x="194500" y="1360600"/>
            <a:ext cx="4024800" cy="45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DR. HENRY PANION</a:t>
            </a:r>
            <a:endParaRPr/>
          </a:p>
        </p:txBody>
      </p:sp>
      <p:pic>
        <p:nvPicPr>
          <p:cNvPr id="397" name="Google Shape;397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08604" y="0"/>
            <a:ext cx="688339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13"/>
          <p:cNvSpPr txBox="1"/>
          <p:nvPr/>
        </p:nvSpPr>
        <p:spPr>
          <a:xfrm>
            <a:off x="533100" y="105375"/>
            <a:ext cx="11125800" cy="67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lnSpcReduction="10000"/>
          </a:bodyPr>
          <a:lstStyle/>
          <a:p>
            <a:pPr marL="0" lvl="0" indent="0" algn="l" rtl="0">
              <a:lnSpc>
                <a:spcPct val="9818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000" b="1">
                <a:solidFill>
                  <a:srgbClr val="00B0F0"/>
                </a:solidFill>
              </a:rPr>
              <a:t>TWG 2022 HONORARY CO-CHAIRS</a:t>
            </a:r>
            <a:endParaRPr sz="4000" b="1">
              <a:solidFill>
                <a:srgbClr val="1E4E79"/>
              </a:solidFill>
            </a:endParaRPr>
          </a:p>
        </p:txBody>
      </p:sp>
      <p:pic>
        <p:nvPicPr>
          <p:cNvPr id="403" name="Google Shape;403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40175" y="879675"/>
            <a:ext cx="2872300" cy="287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59850" y="879675"/>
            <a:ext cx="2872300" cy="287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879525" y="879675"/>
            <a:ext cx="2872300" cy="287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79750" y="3848275"/>
            <a:ext cx="2872300" cy="287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40025" y="3848275"/>
            <a:ext cx="2872300" cy="2872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3" name="Google Shape;413;p16" descr="Logo, company name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3251" y="3047379"/>
            <a:ext cx="1637722" cy="691062"/>
          </a:xfrm>
          <a:prstGeom prst="rect">
            <a:avLst/>
          </a:prstGeom>
          <a:noFill/>
          <a:ln>
            <a:noFill/>
          </a:ln>
        </p:spPr>
      </p:pic>
      <p:sp>
        <p:nvSpPr>
          <p:cNvPr id="414" name="Google Shape;414;p16"/>
          <p:cNvSpPr txBox="1"/>
          <p:nvPr/>
        </p:nvSpPr>
        <p:spPr>
          <a:xfrm>
            <a:off x="331753" y="246900"/>
            <a:ext cx="67740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TWG 2022 </a:t>
            </a:r>
            <a:endParaRPr sz="4000" b="1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BROADCAST PARTNERS</a:t>
            </a:r>
            <a:endParaRPr/>
          </a:p>
        </p:txBody>
      </p:sp>
      <p:sp>
        <p:nvSpPr>
          <p:cNvPr id="415" name="Google Shape;415;p16"/>
          <p:cNvSpPr/>
          <p:nvPr/>
        </p:nvSpPr>
        <p:spPr>
          <a:xfrm>
            <a:off x="563537" y="952509"/>
            <a:ext cx="6847200" cy="7479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57070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57070"/>
              </a:solidFill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Domestic Broadcast Partner</a:t>
            </a:r>
            <a:endParaRPr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endParaRPr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			Ten Hours of Live Coverage</a:t>
            </a:r>
            <a:endParaRPr/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rgbClr val="75707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r>
              <a:rPr lang="en-US" sz="2400">
                <a:solidFill>
                  <a:srgbClr val="757070"/>
                </a:solidFill>
              </a:rPr>
              <a:t>	</a:t>
            </a:r>
            <a:r>
              <a:rPr lang="en-US" sz="2400" b="0" i="0" u="none" strike="noStrike" cap="none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Two One-Hour Specials</a:t>
            </a:r>
            <a:endParaRPr/>
          </a:p>
          <a:p>
            <a:pPr marL="2286000" marR="0" lvl="4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75707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rgbClr val="75707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400"/>
              <a:buFont typeface="Arial"/>
              <a:buChar char="•"/>
            </a:pPr>
            <a:r>
              <a:rPr lang="en-US" sz="2400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Production and Global Distribution  </a:t>
            </a:r>
            <a:endParaRPr/>
          </a:p>
          <a:p>
            <a:pPr marL="457200" marR="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rgbClr val="75707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5707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>
              <a:solidFill>
                <a:srgbClr val="75707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>
              <a:solidFill>
                <a:srgbClr val="75707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rgbClr val="75707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rgbClr val="75707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rgbClr val="75707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75707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rgbClr val="75707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6" name="Google Shape;416;p16" descr="A picture containing person, player, sport, game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105881" y="0"/>
            <a:ext cx="591380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p16"/>
          <p:cNvSpPr/>
          <p:nvPr/>
        </p:nvSpPr>
        <p:spPr>
          <a:xfrm>
            <a:off x="0" y="6736080"/>
            <a:ext cx="5120640" cy="121920"/>
          </a:xfrm>
          <a:prstGeom prst="rect">
            <a:avLst/>
          </a:prstGeom>
          <a:gradFill>
            <a:gsLst>
              <a:gs pos="0">
                <a:srgbClr val="ED1C24"/>
              </a:gs>
              <a:gs pos="65000">
                <a:srgbClr val="ED1C24"/>
              </a:gs>
              <a:gs pos="100000">
                <a:srgbClr val="FFFFFF"/>
              </a:gs>
            </a:gsLst>
            <a:lin ang="0" scaled="0"/>
          </a:gradFill>
          <a:ln>
            <a:noFill/>
          </a:ln>
        </p:spPr>
        <p:txBody>
          <a:bodyPr spcFirstLastPara="1" wrap="square" lIns="117975" tIns="117975" rIns="117975" bIns="1179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8" name="Google Shape;418;p16"/>
          <p:cNvSpPr/>
          <p:nvPr/>
        </p:nvSpPr>
        <p:spPr>
          <a:xfrm>
            <a:off x="0" y="0"/>
            <a:ext cx="5120640" cy="121920"/>
          </a:xfrm>
          <a:prstGeom prst="rect">
            <a:avLst/>
          </a:prstGeom>
          <a:gradFill>
            <a:gsLst>
              <a:gs pos="0">
                <a:srgbClr val="ED1C24"/>
              </a:gs>
              <a:gs pos="57000">
                <a:srgbClr val="ED1C24"/>
              </a:gs>
              <a:gs pos="100000">
                <a:srgbClr val="FFFFFF"/>
              </a:gs>
            </a:gsLst>
            <a:lin ang="0" scaled="0"/>
          </a:gradFill>
          <a:ln>
            <a:noFill/>
          </a:ln>
        </p:spPr>
        <p:txBody>
          <a:bodyPr spcFirstLastPara="1" wrap="square" lIns="117975" tIns="117975" rIns="117975" bIns="1179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9" name="Google Shape;419;p1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55927" y="5925491"/>
            <a:ext cx="915035" cy="8569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16" descr="A blue and white logo&#10;&#10;Description automatically generated with medium confidence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149645" y="2403461"/>
            <a:ext cx="1084934" cy="525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16" descr="ISB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51320" y="4935349"/>
            <a:ext cx="1298583" cy="454504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16"/>
          <p:cNvSpPr/>
          <p:nvPr/>
        </p:nvSpPr>
        <p:spPr>
          <a:xfrm>
            <a:off x="0" y="-15603"/>
            <a:ext cx="5161005" cy="20001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e06701e132_0_5"/>
          <p:cNvSpPr txBox="1"/>
          <p:nvPr/>
        </p:nvSpPr>
        <p:spPr>
          <a:xfrm>
            <a:off x="0" y="0"/>
            <a:ext cx="7847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>
                <a:solidFill>
                  <a:srgbClr val="323F4F"/>
                </a:solidFill>
              </a:rPr>
              <a:t>COMMUNITY </a:t>
            </a:r>
            <a:r>
              <a:rPr lang="en-US" sz="4000" b="1">
                <a:solidFill>
                  <a:srgbClr val="00B0F0"/>
                </a:solidFill>
              </a:rPr>
              <a:t>INITIATIVES</a:t>
            </a:r>
            <a:endParaRPr sz="4000" b="1">
              <a:solidFill>
                <a:srgbClr val="00B0F0"/>
              </a:solidFill>
            </a:endParaRPr>
          </a:p>
        </p:txBody>
      </p:sp>
      <p:pic>
        <p:nvPicPr>
          <p:cNvPr id="429" name="Google Shape;429;ge06701e132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81500" y="870325"/>
            <a:ext cx="8229004" cy="5752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ge06701e132_0_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551600"/>
            <a:ext cx="1981500" cy="1719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ge06701e132_0_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62612" y="4720350"/>
            <a:ext cx="2106725" cy="13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2" name="Google Shape;432;ge06701e132_0_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100575" y="1727224"/>
            <a:ext cx="2188795" cy="136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3" name="Google Shape;433;ge06701e132_0_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307875" y="4608863"/>
            <a:ext cx="1981500" cy="15909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Text&#10;&#10;Description automatically generated with medium confidence">
            <a:extLst>
              <a:ext uri="{FF2B5EF4-FFF2-40B4-BE49-F238E27FC236}">
                <a16:creationId xmlns:a16="http://schemas.microsoft.com/office/drawing/2014/main" id="{E0D654B5-D72A-E14B-B1EE-90F0333161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5979" y="6088350"/>
            <a:ext cx="1352115" cy="38760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17"/>
          <p:cNvSpPr txBox="1">
            <a:spLocks noGrp="1"/>
          </p:cNvSpPr>
          <p:nvPr>
            <p:ph type="title"/>
          </p:nvPr>
        </p:nvSpPr>
        <p:spPr>
          <a:xfrm>
            <a:off x="-667336" y="478914"/>
            <a:ext cx="8708100" cy="83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Arial"/>
              <a:buNone/>
            </a:pPr>
            <a:r>
              <a:rPr lang="en-US" b="1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COMMUNITY</a:t>
            </a:r>
            <a:r>
              <a:rPr lang="en-US" sz="4900" b="1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b="1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INITIATIVES</a:t>
            </a:r>
            <a:br>
              <a:rPr lang="en-US" b="1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</a:br>
            <a:endParaRPr/>
          </a:p>
        </p:txBody>
      </p:sp>
      <p:sp>
        <p:nvSpPr>
          <p:cNvPr id="439" name="Google Shape;439;p17"/>
          <p:cNvSpPr txBox="1">
            <a:spLocks noGrp="1"/>
          </p:cNvSpPr>
          <p:nvPr>
            <p:ph type="body" idx="1"/>
          </p:nvPr>
        </p:nvSpPr>
        <p:spPr>
          <a:xfrm>
            <a:off x="577850" y="1517650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400"/>
              <a:buFont typeface="Arial"/>
              <a:buNone/>
            </a:pPr>
            <a:r>
              <a:rPr lang="en-US" sz="4400" b="1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400" b="1">
                <a:solidFill>
                  <a:srgbClr val="323F4F"/>
                </a:solidFill>
                <a:latin typeface="Arial"/>
                <a:ea typeface="Arial"/>
                <a:cs typeface="Arial"/>
                <a:sym typeface="Arial"/>
              </a:rPr>
              <a:t>SUSTAINABILITY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 sz="4400" b="1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323F4F"/>
                </a:solidFill>
                <a:latin typeface="Arial"/>
                <a:ea typeface="Arial"/>
                <a:cs typeface="Arial"/>
                <a:sym typeface="Arial"/>
              </a:rPr>
              <a:t>Tree planting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323F4F"/>
                </a:solidFill>
                <a:latin typeface="Arial"/>
                <a:ea typeface="Arial"/>
                <a:cs typeface="Arial"/>
                <a:sym typeface="Arial"/>
              </a:rPr>
              <a:t>Sign Repurposing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323F4F"/>
                </a:solidFill>
                <a:latin typeface="Arial"/>
                <a:ea typeface="Arial"/>
                <a:cs typeface="Arial"/>
                <a:sym typeface="Arial"/>
              </a:rPr>
              <a:t>Food Harvesting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323F4F"/>
                </a:solidFill>
                <a:latin typeface="Arial"/>
                <a:ea typeface="Arial"/>
                <a:cs typeface="Arial"/>
                <a:sym typeface="Arial"/>
              </a:rPr>
              <a:t>Zero Waste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323F4F"/>
                </a:solidFill>
                <a:latin typeface="Arial"/>
                <a:ea typeface="Arial"/>
                <a:cs typeface="Arial"/>
                <a:sym typeface="Arial"/>
              </a:rPr>
              <a:t>Solar Trees</a:t>
            </a:r>
            <a:endParaRPr sz="2000">
              <a:solidFill>
                <a:srgbClr val="323F4F"/>
              </a:solidFill>
            </a:endParaRPr>
          </a:p>
        </p:txBody>
      </p:sp>
      <p:sp>
        <p:nvSpPr>
          <p:cNvPr id="440" name="Google Shape;440;p17"/>
          <p:cNvSpPr txBox="1">
            <a:spLocks noGrp="1"/>
          </p:cNvSpPr>
          <p:nvPr>
            <p:ph type="body" idx="2"/>
          </p:nvPr>
        </p:nvSpPr>
        <p:spPr>
          <a:xfrm>
            <a:off x="6172200" y="1517650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23F4F"/>
              </a:buClr>
              <a:buSzPts val="4400"/>
              <a:buFont typeface="Arial"/>
              <a:buNone/>
            </a:pPr>
            <a:r>
              <a:rPr lang="en-US" sz="4400" b="1">
                <a:solidFill>
                  <a:srgbClr val="323F4F"/>
                </a:solidFill>
                <a:latin typeface="Arial"/>
                <a:ea typeface="Arial"/>
                <a:cs typeface="Arial"/>
                <a:sym typeface="Arial"/>
              </a:rPr>
              <a:t> VOLUNTEERS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 sz="4400" b="1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323F4F"/>
                </a:solidFill>
                <a:latin typeface="Arial"/>
                <a:ea typeface="Arial"/>
                <a:cs typeface="Arial"/>
                <a:sym typeface="Arial"/>
              </a:rPr>
              <a:t>     2500 Volunteers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 sz="4400" b="1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1" name="Google Shape;441;p17" descr="A picture containing text, clipart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17003" y="2184521"/>
            <a:ext cx="1239555" cy="45909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765460" y="2236688"/>
            <a:ext cx="1021349" cy="434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17" descr="A group of people raising their hands&#10;&#10;Description automatically generated with medium confidenc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48228" y="3359974"/>
            <a:ext cx="2377107" cy="23771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Google Shape;448;ge25f9b2894_0_131"/>
          <p:cNvPicPr preferRelativeResize="0"/>
          <p:nvPr/>
        </p:nvPicPr>
        <p:blipFill rotWithShape="1">
          <a:blip r:embed="rId3">
            <a:alphaModFix/>
          </a:blip>
          <a:srcRect b="17074"/>
          <a:stretch/>
        </p:blipFill>
        <p:spPr>
          <a:xfrm>
            <a:off x="5991611" y="3135352"/>
            <a:ext cx="1579816" cy="13100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ge25f9b2894_0_131" descr="Alfa insurance Logos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4">
            <a:alphaModFix/>
          </a:blip>
          <a:srcRect/>
          <a:stretch/>
        </p:blipFill>
        <p:spPr>
          <a:xfrm>
            <a:off x="95251" y="5602874"/>
            <a:ext cx="1028700" cy="1130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ge25f9b2894_0_13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965382" y="5602874"/>
            <a:ext cx="1051678" cy="1051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ge25f9b2894_0_131" descr="Heavy Equipment Sales, Rental &amp; Service in AL | Thompson Tractor"/>
          <p:cNvPicPr preferRelativeResize="0"/>
          <p:nvPr/>
        </p:nvPicPr>
        <p:blipFill rotWithShape="1">
          <a:blip r:embed="rId6">
            <a:alphaModFix/>
          </a:blip>
          <a:srcRect l="1007" t="33588" r="1144" b="33220"/>
          <a:stretch/>
        </p:blipFill>
        <p:spPr>
          <a:xfrm>
            <a:off x="1324420" y="5857670"/>
            <a:ext cx="2442845" cy="620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ge25f9b2894_0_131" descr="PowerSouth Energy Cooperative | Generation and Transmission Electric  Cooperativ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36620" y="5801248"/>
            <a:ext cx="2106255" cy="65493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ge25f9b2894_0_13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967734" y="5801248"/>
            <a:ext cx="1858987" cy="8511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4" name="Google Shape;454;ge25f9b2894_0_131" descr="Drummond Company, Inc. Announces Senior Leadership Appointments | Newswir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996048" y="5801248"/>
            <a:ext cx="2272200" cy="64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ge25f9b2894_0_131" descr="Alabama Power Foundation awards scholarships to high school seniors |  Education | dothaneagle.com"/>
          <p:cNvPicPr preferRelativeResize="0"/>
          <p:nvPr/>
        </p:nvPicPr>
        <p:blipFill rotWithShape="1">
          <a:blip r:embed="rId10">
            <a:alphaModFix/>
          </a:blip>
          <a:srcRect t="31283" b="27499"/>
          <a:stretch/>
        </p:blipFill>
        <p:spPr>
          <a:xfrm>
            <a:off x="95251" y="124826"/>
            <a:ext cx="2960194" cy="689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6" name="Google Shape;456;ge25f9b2894_0_13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211082" y="114186"/>
            <a:ext cx="2749332" cy="607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7" name="Google Shape;457;ge25f9b2894_0_13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86852" y="908740"/>
            <a:ext cx="2174721" cy="80681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ge25f9b2894_0_13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480531" y="778495"/>
            <a:ext cx="1862634" cy="789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ge25f9b2894_0_131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5904870" y="-172941"/>
            <a:ext cx="2645744" cy="12851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ge25f9b2894_0_13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402063" y="123540"/>
            <a:ext cx="1789937" cy="640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ge25f9b2894_0_131" descr="Meet our Scholars - MERIT Program | UAB"/>
          <p:cNvPicPr preferRelativeResize="0"/>
          <p:nvPr/>
        </p:nvPicPr>
        <p:blipFill rotWithShape="1">
          <a:blip r:embed="rId16">
            <a:alphaModFix/>
          </a:blip>
          <a:srcRect t="15077" b="11447"/>
          <a:stretch/>
        </p:blipFill>
        <p:spPr>
          <a:xfrm>
            <a:off x="8495069" y="154659"/>
            <a:ext cx="1680172" cy="577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ge25f9b2894_0_131" descr="Autotec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5097076" y="4874525"/>
            <a:ext cx="1869614" cy="78638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ge25f9b2894_0_131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6436836" y="930243"/>
            <a:ext cx="2021251" cy="98941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ge25f9b2894_0_131" descr="Image result for hibbett logo"/>
          <p:cNvPicPr preferRelativeResize="0"/>
          <p:nvPr/>
        </p:nvPicPr>
        <p:blipFill rotWithShape="1">
          <a:blip r:embed="rId19">
            <a:alphaModFix/>
          </a:blip>
          <a:srcRect l="9657" t="34559" b="35813"/>
          <a:stretch/>
        </p:blipFill>
        <p:spPr>
          <a:xfrm>
            <a:off x="88314" y="4670427"/>
            <a:ext cx="2319239" cy="760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ge25f9b2894_0_131" descr="Coca-Cola Logo History - Evolution of The Company Logo | Coca-Cola India"/>
          <p:cNvPicPr preferRelativeResize="0"/>
          <p:nvPr/>
        </p:nvPicPr>
        <p:blipFill rotWithShape="1">
          <a:blip r:embed="rId20">
            <a:alphaModFix/>
          </a:blip>
          <a:srcRect t="17669" r="7295" b="17082"/>
          <a:stretch/>
        </p:blipFill>
        <p:spPr>
          <a:xfrm>
            <a:off x="4498802" y="724404"/>
            <a:ext cx="2063156" cy="81804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ge25f9b2894_0_131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1652133" y="5368322"/>
            <a:ext cx="3055225" cy="4277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ge25f9b2894_0_131" descr="JL Birmingham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88315" y="3925236"/>
            <a:ext cx="2071269" cy="5523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8" name="Google Shape;468;ge25f9b2894_0_131" descr="Malibu Boats Logo Vector (Page 1) - Line.17QQ.com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10127779" y="4735438"/>
            <a:ext cx="1941163" cy="73593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ge25f9b2894_0_131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5571381" y="2583249"/>
            <a:ext cx="1994745" cy="91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ge25f9b2894_0_131" descr="Oakworth Capital Bank Appears on the Inc. 5000 for the Fourth Time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7055387" y="4480299"/>
            <a:ext cx="1126286" cy="128141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ge25f9b2894_0_131" descr="McWane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65624" y="2888472"/>
            <a:ext cx="1293379" cy="707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ge25f9b2894_0_131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7481047" y="2366131"/>
            <a:ext cx="1801487" cy="1801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ge25f9b2894_0_131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1499577" y="2731784"/>
            <a:ext cx="997031" cy="9970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ge25f9b2894_0_131" descr="Premier Air Medical Transport and Travel Protection | Medjet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2349262" y="4809655"/>
            <a:ext cx="1599064" cy="4133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ge25f9b2894_0_131" descr="Burr &amp; Forman LLP | LinkedIn"/>
          <p:cNvPicPr preferRelativeResize="0"/>
          <p:nvPr/>
        </p:nvPicPr>
        <p:blipFill rotWithShape="1">
          <a:blip r:embed="rId30">
            <a:alphaModFix/>
          </a:blip>
          <a:srcRect t="27167" b="26924"/>
          <a:stretch/>
        </p:blipFill>
        <p:spPr>
          <a:xfrm>
            <a:off x="2321707" y="1635396"/>
            <a:ext cx="1575045" cy="72304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ge25f9b2894_0_131" descr="Brasfield &amp; Gorrie - Wikipedia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9176818" y="2920979"/>
            <a:ext cx="1742415" cy="751829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ge25f9b2894_0_131" descr="Icon&#10;&#10;Description automatically generated"/>
          <p:cNvPicPr preferRelativeResize="0"/>
          <p:nvPr/>
        </p:nvPicPr>
        <p:blipFill rotWithShape="1">
          <a:blip r:embed="rId32">
            <a:alphaModFix/>
          </a:blip>
          <a:srcRect/>
          <a:stretch/>
        </p:blipFill>
        <p:spPr>
          <a:xfrm>
            <a:off x="8575500" y="903367"/>
            <a:ext cx="919159" cy="970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ge25f9b2894_0_131" descr="Logos | Spire"/>
          <p:cNvPicPr preferRelativeResize="0"/>
          <p:nvPr/>
        </p:nvPicPr>
        <p:blipFill rotWithShape="1">
          <a:blip r:embed="rId33">
            <a:alphaModFix/>
          </a:blip>
          <a:srcRect t="18498" b="17402"/>
          <a:stretch/>
        </p:blipFill>
        <p:spPr>
          <a:xfrm>
            <a:off x="5847022" y="2087031"/>
            <a:ext cx="1749937" cy="691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ge25f9b2894_0_131"/>
          <p:cNvPicPr preferRelativeResize="0"/>
          <p:nvPr/>
        </p:nvPicPr>
        <p:blipFill rotWithShape="1">
          <a:blip r:embed="rId34">
            <a:alphaModFix/>
          </a:blip>
          <a:srcRect/>
          <a:stretch/>
        </p:blipFill>
        <p:spPr>
          <a:xfrm>
            <a:off x="118384" y="1935375"/>
            <a:ext cx="2147515" cy="625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ge25f9b2894_0_131"/>
          <p:cNvPicPr preferRelativeResize="0"/>
          <p:nvPr/>
        </p:nvPicPr>
        <p:blipFill rotWithShape="1">
          <a:blip r:embed="rId35">
            <a:alphaModFix/>
          </a:blip>
          <a:srcRect/>
          <a:stretch/>
        </p:blipFill>
        <p:spPr>
          <a:xfrm>
            <a:off x="4362078" y="2124322"/>
            <a:ext cx="1430101" cy="1430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ge25f9b2894_0_131" descr="Harbert Management Corporation | LinkedIn"/>
          <p:cNvPicPr preferRelativeResize="0"/>
          <p:nvPr/>
        </p:nvPicPr>
        <p:blipFill rotWithShape="1">
          <a:blip r:embed="rId36">
            <a:alphaModFix/>
          </a:blip>
          <a:srcRect/>
          <a:stretch/>
        </p:blipFill>
        <p:spPr>
          <a:xfrm>
            <a:off x="10776547" y="860793"/>
            <a:ext cx="1405078" cy="1405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ge25f9b2894_0_131" descr="eNoah iSolution - IT Services, Solutions &amp; Consulting | BPO Services"/>
          <p:cNvPicPr preferRelativeResize="0"/>
          <p:nvPr/>
        </p:nvPicPr>
        <p:blipFill rotWithShape="1">
          <a:blip r:embed="rId37">
            <a:alphaModFix/>
          </a:blip>
          <a:srcRect/>
          <a:stretch/>
        </p:blipFill>
        <p:spPr>
          <a:xfrm>
            <a:off x="8364818" y="4660049"/>
            <a:ext cx="1579816" cy="85465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ge25f9b2894_0_131"/>
          <p:cNvPicPr preferRelativeResize="0"/>
          <p:nvPr/>
        </p:nvPicPr>
        <p:blipFill rotWithShape="1">
          <a:blip r:embed="rId38">
            <a:alphaModFix/>
          </a:blip>
          <a:srcRect/>
          <a:stretch/>
        </p:blipFill>
        <p:spPr>
          <a:xfrm>
            <a:off x="7508432" y="3858910"/>
            <a:ext cx="2893631" cy="527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ge25f9b2894_0_131" descr="Mike and Gillian Goodrich Foundation - Sponsor Information on GrantForward  | Search for federal grants, foundation grants, and limited submission  opportunities"/>
          <p:cNvPicPr preferRelativeResize="0"/>
          <p:nvPr/>
        </p:nvPicPr>
        <p:blipFill rotWithShape="1">
          <a:blip r:embed="rId39">
            <a:alphaModFix/>
          </a:blip>
          <a:srcRect r="-60" b="29971"/>
          <a:stretch/>
        </p:blipFill>
        <p:spPr>
          <a:xfrm>
            <a:off x="10086662" y="3823903"/>
            <a:ext cx="2065702" cy="978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ge25f9b2894_0_131" descr="Ligon Industries, LLC | LinkedIn"/>
          <p:cNvPicPr preferRelativeResize="0"/>
          <p:nvPr/>
        </p:nvPicPr>
        <p:blipFill rotWithShape="1">
          <a:blip r:embed="rId40">
            <a:alphaModFix/>
          </a:blip>
          <a:srcRect t="34811" r="1999" b="32334"/>
          <a:stretch/>
        </p:blipFill>
        <p:spPr>
          <a:xfrm>
            <a:off x="5396706" y="4345995"/>
            <a:ext cx="1394276" cy="4674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ge25f9b2894_0_131"/>
          <p:cNvPicPr preferRelativeResize="0"/>
          <p:nvPr/>
        </p:nvPicPr>
        <p:blipFill rotWithShape="1">
          <a:blip r:embed="rId41">
            <a:alphaModFix/>
          </a:blip>
          <a:srcRect t="30744" b="32240"/>
          <a:stretch/>
        </p:blipFill>
        <p:spPr>
          <a:xfrm>
            <a:off x="7805899" y="1981252"/>
            <a:ext cx="2953270" cy="6708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ge25f9b2894_0_131"/>
          <p:cNvPicPr preferRelativeResize="0"/>
          <p:nvPr/>
        </p:nvPicPr>
        <p:blipFill rotWithShape="1">
          <a:blip r:embed="rId42">
            <a:alphaModFix/>
          </a:blip>
          <a:srcRect/>
          <a:stretch/>
        </p:blipFill>
        <p:spPr>
          <a:xfrm>
            <a:off x="9689747" y="905730"/>
            <a:ext cx="1113759" cy="111375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ge25f9b2894_0_131" descr="Brand Toolkit - HPM"/>
          <p:cNvPicPr preferRelativeResize="0"/>
          <p:nvPr/>
        </p:nvPicPr>
        <p:blipFill rotWithShape="1">
          <a:blip r:embed="rId43">
            <a:alphaModFix/>
          </a:blip>
          <a:srcRect/>
          <a:stretch/>
        </p:blipFill>
        <p:spPr>
          <a:xfrm>
            <a:off x="2430230" y="3596042"/>
            <a:ext cx="1415863" cy="976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ge25f9b2894_0_131" descr="Andesa Services, Inc."/>
          <p:cNvPicPr preferRelativeResize="0"/>
          <p:nvPr/>
        </p:nvPicPr>
        <p:blipFill rotWithShape="1">
          <a:blip r:embed="rId44">
            <a:alphaModFix/>
          </a:blip>
          <a:srcRect/>
          <a:stretch/>
        </p:blipFill>
        <p:spPr>
          <a:xfrm>
            <a:off x="3986044" y="3607464"/>
            <a:ext cx="2013148" cy="556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ge25f9b2894_0_131" descr="Jack's - Wikipedia"/>
          <p:cNvPicPr preferRelativeResize="0"/>
          <p:nvPr/>
        </p:nvPicPr>
        <p:blipFill rotWithShape="1">
          <a:blip r:embed="rId45">
            <a:alphaModFix/>
          </a:blip>
          <a:srcRect/>
          <a:stretch/>
        </p:blipFill>
        <p:spPr>
          <a:xfrm>
            <a:off x="4089099" y="4217960"/>
            <a:ext cx="1122035" cy="1097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ge25f9b2894_0_131" descr="Medical Properties Trust - Wikipedia"/>
          <p:cNvPicPr preferRelativeResize="0"/>
          <p:nvPr/>
        </p:nvPicPr>
        <p:blipFill rotWithShape="1">
          <a:blip r:embed="rId46">
            <a:alphaModFix/>
          </a:blip>
          <a:srcRect/>
          <a:stretch/>
        </p:blipFill>
        <p:spPr>
          <a:xfrm>
            <a:off x="10913500" y="2731784"/>
            <a:ext cx="1155442" cy="917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ge25f9b2894_0_131" descr="O'Neal Steel - Wikipedia"/>
          <p:cNvPicPr preferRelativeResize="0"/>
          <p:nvPr/>
        </p:nvPicPr>
        <p:blipFill rotWithShape="1">
          <a:blip r:embed="rId47">
            <a:alphaModFix/>
          </a:blip>
          <a:srcRect/>
          <a:stretch/>
        </p:blipFill>
        <p:spPr>
          <a:xfrm>
            <a:off x="2683349" y="2352764"/>
            <a:ext cx="1783804" cy="1175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ge25f9b2894_0_131" descr="BL Harbert 2015 logo - Alabama NewsCenter"/>
          <p:cNvPicPr preferRelativeResize="0"/>
          <p:nvPr/>
        </p:nvPicPr>
        <p:blipFill rotWithShape="1">
          <a:blip r:embed="rId48">
            <a:alphaModFix/>
          </a:blip>
          <a:srcRect l="10347" t="28969" r="9123" b="28137"/>
          <a:stretch/>
        </p:blipFill>
        <p:spPr>
          <a:xfrm>
            <a:off x="4184090" y="1626903"/>
            <a:ext cx="2174722" cy="4745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Google Shape;498;p18"/>
          <p:cNvPicPr preferRelativeResize="0"/>
          <p:nvPr/>
        </p:nvPicPr>
        <p:blipFill rotWithShape="1">
          <a:blip r:embed="rId3">
            <a:alphaModFix/>
          </a:blip>
          <a:srcRect l="2290" t="690" r="668" b="866"/>
          <a:stretch/>
        </p:blipFill>
        <p:spPr>
          <a:xfrm>
            <a:off x="192087" y="920750"/>
            <a:ext cx="1489075" cy="561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86438" y="3976687"/>
            <a:ext cx="4489450" cy="126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0" name="Google Shape;500;p1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10838" y="909638"/>
            <a:ext cx="1487487" cy="5630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01" name="Google Shape;501;p1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86438" y="5280025"/>
            <a:ext cx="4489450" cy="1260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2" name="Google Shape;502;p18" descr="Text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878806" y="3425825"/>
            <a:ext cx="3736975" cy="311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1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799931" y="3404427"/>
            <a:ext cx="4462463" cy="552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18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882775" y="920750"/>
            <a:ext cx="8426450" cy="2405063"/>
          </a:xfrm>
          <a:prstGeom prst="rect">
            <a:avLst/>
          </a:prstGeom>
          <a:noFill/>
          <a:ln>
            <a:noFill/>
          </a:ln>
        </p:spPr>
      </p:pic>
      <p:sp>
        <p:nvSpPr>
          <p:cNvPr id="505" name="Google Shape;505;p18"/>
          <p:cNvSpPr txBox="1"/>
          <p:nvPr/>
        </p:nvSpPr>
        <p:spPr>
          <a:xfrm>
            <a:off x="3117590" y="162858"/>
            <a:ext cx="5513216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JOIN US! </a:t>
            </a:r>
            <a:r>
              <a:rPr lang="en-US" sz="4000" b="1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TWG 2022!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Google Shape;510;p20" descr="A picture containing drawing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463" y="68263"/>
            <a:ext cx="4662487" cy="6715125"/>
          </a:xfrm>
          <a:prstGeom prst="rect">
            <a:avLst/>
          </a:prstGeom>
          <a:noFill/>
          <a:ln>
            <a:noFill/>
          </a:ln>
        </p:spPr>
      </p:pic>
      <p:sp>
        <p:nvSpPr>
          <p:cNvPr id="511" name="Google Shape;511;p20"/>
          <p:cNvSpPr txBox="1"/>
          <p:nvPr/>
        </p:nvSpPr>
        <p:spPr>
          <a:xfrm>
            <a:off x="5268913" y="1898650"/>
            <a:ext cx="6251575" cy="1323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8000"/>
              <a:buFont typeface="Arial"/>
              <a:buNone/>
            </a:pPr>
            <a:r>
              <a:rPr lang="en-US" sz="8000" b="1" dirty="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FOLLOW US!</a:t>
            </a:r>
            <a:endParaRPr dirty="0"/>
          </a:p>
        </p:txBody>
      </p:sp>
      <p:sp>
        <p:nvSpPr>
          <p:cNvPr id="512" name="Google Shape;512;p20"/>
          <p:cNvSpPr txBox="1"/>
          <p:nvPr/>
        </p:nvSpPr>
        <p:spPr>
          <a:xfrm>
            <a:off x="7007225" y="4603750"/>
            <a:ext cx="30255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4000"/>
              <a:buFont typeface="Arial"/>
              <a:buNone/>
            </a:pPr>
            <a:r>
              <a:rPr lang="en-US" sz="4000" b="1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@TWG2022</a:t>
            </a:r>
            <a:endParaRPr/>
          </a:p>
        </p:txBody>
      </p:sp>
      <p:pic>
        <p:nvPicPr>
          <p:cNvPr id="513" name="Google Shape;513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65738" y="3119438"/>
            <a:ext cx="6251575" cy="1382712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20"/>
          <p:cNvSpPr txBox="1"/>
          <p:nvPr/>
        </p:nvSpPr>
        <p:spPr>
          <a:xfrm>
            <a:off x="5265738" y="5702300"/>
            <a:ext cx="6251575" cy="8302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F0"/>
              </a:buClr>
              <a:buSzPts val="4800"/>
              <a:buFont typeface="Arial"/>
              <a:buNone/>
            </a:pPr>
            <a:r>
              <a:rPr lang="en-US" sz="4800" b="1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www.TWG2022.com</a:t>
            </a:r>
            <a:endParaRPr/>
          </a:p>
        </p:txBody>
      </p:sp>
      <p:pic>
        <p:nvPicPr>
          <p:cNvPr id="3" name="Picture 2" descr="Qr code&#10;&#10;Description automatically generated">
            <a:extLst>
              <a:ext uri="{FF2B5EF4-FFF2-40B4-BE49-F238E27FC236}">
                <a16:creationId xmlns:a16="http://schemas.microsoft.com/office/drawing/2014/main" id="{D020CF74-3EFA-C74B-BC38-C0FC675C1A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4905" y="227287"/>
            <a:ext cx="1620354" cy="1620354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e12bcfd26f_0_16"/>
          <p:cNvSpPr txBox="1"/>
          <p:nvPr/>
        </p:nvSpPr>
        <p:spPr>
          <a:xfrm>
            <a:off x="467275" y="233625"/>
            <a:ext cx="5588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</p:txBody>
      </p:sp>
      <p:pic>
        <p:nvPicPr>
          <p:cNvPr id="183" name="Google Shape;183;ge12bcfd26f_0_16" title="What is the World Games new softball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95988" y="-3175"/>
            <a:ext cx="619601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241288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Google Shape;208;p3"/>
          <p:cNvSpPr/>
          <p:nvPr/>
        </p:nvSpPr>
        <p:spPr>
          <a:xfrm>
            <a:off x="-479425" y="1562100"/>
            <a:ext cx="9132888" cy="1262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1">
              <a:solidFill>
                <a:srgbClr val="548135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71550" marR="0" lvl="1" indent="-3619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75707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5707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3"/>
          <p:cNvSpPr txBox="1"/>
          <p:nvPr/>
        </p:nvSpPr>
        <p:spPr>
          <a:xfrm>
            <a:off x="420688" y="28575"/>
            <a:ext cx="5486400" cy="769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Olympic </a:t>
            </a:r>
            <a:r>
              <a:rPr lang="en-US" sz="4400" b="1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Partner</a:t>
            </a:r>
            <a:endParaRPr/>
          </a:p>
        </p:txBody>
      </p:sp>
      <p:sp>
        <p:nvSpPr>
          <p:cNvPr id="211" name="Google Shape;211;p3"/>
          <p:cNvSpPr/>
          <p:nvPr/>
        </p:nvSpPr>
        <p:spPr>
          <a:xfrm>
            <a:off x="444500" y="1182688"/>
            <a:ext cx="7796100" cy="24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The International World Games Association works hand-in-hand with the International Olympic Committee </a:t>
            </a:r>
            <a:endParaRPr/>
          </a:p>
          <a:p>
            <a:pPr marL="0" marR="0" lvl="0" indent="0" algn="l" rtl="0">
              <a:spcBef>
                <a:spcPts val="176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The World Games 2022 features the best athletes in the world in 34 sport competitions</a:t>
            </a:r>
            <a:endParaRPr sz="2400">
              <a:solidFill>
                <a:srgbClr val="75707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012D32-BCFB-5F4E-8C4F-C455E6F4AF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6353" y="4049631"/>
            <a:ext cx="2521331" cy="2935462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"/>
          <p:cNvSpPr/>
          <p:nvPr/>
        </p:nvSpPr>
        <p:spPr>
          <a:xfrm>
            <a:off x="347663" y="1233488"/>
            <a:ext cx="6848475" cy="66787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600"/>
              <a:buFont typeface="Arial"/>
              <a:buChar char="•"/>
            </a:pPr>
            <a:r>
              <a:rPr lang="en-US" sz="2600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Commitment to Spend 35% with Small, Local and Diverse Businesses</a:t>
            </a:r>
            <a:endParaRPr/>
          </a:p>
          <a:p>
            <a:pPr marL="457200" marR="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endParaRPr sz="2600">
              <a:solidFill>
                <a:srgbClr val="75707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600"/>
              <a:buFont typeface="Arial"/>
              <a:buChar char="•"/>
            </a:pPr>
            <a:r>
              <a:rPr lang="en-US" sz="2600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First International Multi-Sport Event to Include an Adapted Sport </a:t>
            </a:r>
            <a:endParaRPr/>
          </a:p>
          <a:p>
            <a:pPr marL="457200" marR="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endParaRPr sz="2600">
              <a:solidFill>
                <a:srgbClr val="75707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600"/>
              <a:buFont typeface="Arial"/>
              <a:buChar char="•"/>
            </a:pPr>
            <a:r>
              <a:rPr lang="en-US" sz="2600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Iroquois Nation Recognized For First Time</a:t>
            </a:r>
            <a:endParaRPr/>
          </a:p>
          <a:p>
            <a:pPr marL="457200" marR="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endParaRPr sz="2600">
              <a:solidFill>
                <a:srgbClr val="75707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600"/>
              <a:buFont typeface="Arial"/>
              <a:buChar char="•"/>
            </a:pPr>
            <a:r>
              <a:rPr lang="en-US" sz="2600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Empowerment of Women Through Sports</a:t>
            </a:r>
            <a:endParaRPr/>
          </a:p>
          <a:p>
            <a:pPr marL="457200" marR="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endParaRPr sz="2600">
              <a:solidFill>
                <a:srgbClr val="75707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rgbClr val="75707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rgbClr val="75707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rgbClr val="75707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>
              <a:solidFill>
                <a:srgbClr val="75707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914400" marR="0" lvl="1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rgbClr val="75707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800" b="0" i="0" u="none" strike="noStrike" cap="none">
              <a:solidFill>
                <a:srgbClr val="75707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8" name="Google Shape;218;p5"/>
          <p:cNvSpPr/>
          <p:nvPr/>
        </p:nvSpPr>
        <p:spPr>
          <a:xfrm>
            <a:off x="0" y="6736080"/>
            <a:ext cx="5120640" cy="121920"/>
          </a:xfrm>
          <a:prstGeom prst="rect">
            <a:avLst/>
          </a:prstGeom>
          <a:gradFill>
            <a:gsLst>
              <a:gs pos="0">
                <a:srgbClr val="F15A22"/>
              </a:gs>
              <a:gs pos="100000">
                <a:srgbClr val="ED1C24"/>
              </a:gs>
            </a:gsLst>
            <a:lin ang="0" scaled="0"/>
          </a:gradFill>
          <a:ln>
            <a:noFill/>
          </a:ln>
        </p:spPr>
        <p:txBody>
          <a:bodyPr spcFirstLastPara="1" wrap="square" lIns="117975" tIns="117975" rIns="117975" bIns="1179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5"/>
          <p:cNvSpPr/>
          <p:nvPr/>
        </p:nvSpPr>
        <p:spPr>
          <a:xfrm>
            <a:off x="0" y="0"/>
            <a:ext cx="5120640" cy="121920"/>
          </a:xfrm>
          <a:prstGeom prst="rect">
            <a:avLst/>
          </a:prstGeom>
          <a:gradFill>
            <a:gsLst>
              <a:gs pos="0">
                <a:srgbClr val="F15A22"/>
              </a:gs>
              <a:gs pos="100000">
                <a:srgbClr val="ED1C24"/>
              </a:gs>
            </a:gsLst>
            <a:lin ang="0" scaled="0"/>
          </a:gradFill>
          <a:ln>
            <a:noFill/>
          </a:ln>
        </p:spPr>
        <p:txBody>
          <a:bodyPr spcFirstLastPara="1" wrap="square" lIns="117975" tIns="117975" rIns="117975" bIns="1179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0" name="Google Shape;220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929938" y="5775325"/>
            <a:ext cx="914400" cy="85725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5"/>
          <p:cNvSpPr txBox="1"/>
          <p:nvPr/>
        </p:nvSpPr>
        <p:spPr>
          <a:xfrm>
            <a:off x="347663" y="296312"/>
            <a:ext cx="7812363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cap="none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DEDICATED TO </a:t>
            </a:r>
            <a:r>
              <a:rPr lang="en-US" sz="4000" b="1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INCLUSIVITY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000" b="1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2" name="Google Shape;222;p5" descr="HN0G908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20008" y="0"/>
            <a:ext cx="457199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6"/>
          <p:cNvSpPr/>
          <p:nvPr/>
        </p:nvSpPr>
        <p:spPr>
          <a:xfrm>
            <a:off x="4100513" y="1166813"/>
            <a:ext cx="7800975" cy="50937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marR="0" lvl="0" indent="-273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</a:pPr>
            <a:endParaRPr sz="2900">
              <a:solidFill>
                <a:srgbClr val="75707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900"/>
              <a:buFont typeface="Arial"/>
              <a:buChar char="•"/>
            </a:pPr>
            <a:r>
              <a:rPr lang="en-US" sz="2900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Forecasted attendance: </a:t>
            </a:r>
            <a:r>
              <a:rPr lang="en-US" sz="2900" b="1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500,000+</a:t>
            </a:r>
            <a:endParaRPr/>
          </a:p>
          <a:p>
            <a:pPr marL="457200" marR="0" lvl="0" indent="-273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</a:pPr>
            <a:endParaRPr sz="2900">
              <a:solidFill>
                <a:srgbClr val="75707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900"/>
              <a:buFont typeface="Arial"/>
              <a:buChar char="•"/>
            </a:pPr>
            <a:r>
              <a:rPr lang="en-US" sz="2900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Anticipated economic impact: </a:t>
            </a:r>
            <a:r>
              <a:rPr lang="en-US" sz="2900" b="1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$256m</a:t>
            </a:r>
            <a:endParaRPr sz="2900">
              <a:solidFill>
                <a:srgbClr val="75707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73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</a:pPr>
            <a:endParaRPr sz="2900" b="1">
              <a:solidFill>
                <a:srgbClr val="0070C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57200" algn="l" rtl="0">
              <a:spcBef>
                <a:spcPts val="0"/>
              </a:spcBef>
              <a:spcAft>
                <a:spcPts val="0"/>
              </a:spcAft>
              <a:buClr>
                <a:srgbClr val="757070"/>
              </a:buClr>
              <a:buSzPts val="2900"/>
              <a:buFont typeface="Arial"/>
              <a:buChar char="•"/>
            </a:pPr>
            <a:r>
              <a:rPr lang="en-US" sz="2900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Biggest international event in Southeast </a:t>
            </a:r>
            <a:r>
              <a:rPr lang="en-US" sz="2900" b="1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since</a:t>
            </a:r>
            <a:r>
              <a:rPr lang="en-US" sz="2900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900" b="1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’96 Olympics</a:t>
            </a:r>
            <a:endParaRPr/>
          </a:p>
          <a:p>
            <a:pPr marL="457200" marR="0" lvl="0" indent="-273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</a:pPr>
            <a:endParaRPr sz="2900">
              <a:solidFill>
                <a:srgbClr val="75707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730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00"/>
              <a:buFont typeface="Arial"/>
              <a:buNone/>
            </a:pPr>
            <a:endParaRPr sz="2900">
              <a:solidFill>
                <a:srgbClr val="75707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54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>
              <a:solidFill>
                <a:srgbClr val="75707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254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>
              <a:solidFill>
                <a:srgbClr val="75707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6"/>
          <p:cNvSpPr txBox="1"/>
          <p:nvPr/>
        </p:nvSpPr>
        <p:spPr>
          <a:xfrm>
            <a:off x="2946400" y="69850"/>
            <a:ext cx="8104188" cy="769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History in the </a:t>
            </a:r>
            <a:r>
              <a:rPr lang="en-US" sz="4400" b="1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Making</a:t>
            </a:r>
            <a:endParaRPr/>
          </a:p>
        </p:txBody>
      </p:sp>
      <p:pic>
        <p:nvPicPr>
          <p:cNvPr id="229" name="Google Shape;229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711200" y="308960"/>
            <a:ext cx="5419725" cy="6665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81063" y="2098675"/>
            <a:ext cx="2235200" cy="14366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Google Shape;236;p7" descr="A close up of a street sign with trees in the background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 l="21120" t="8017" r="30487" b="8018"/>
          <a:stretch/>
        </p:blipFill>
        <p:spPr>
          <a:xfrm>
            <a:off x="5680075" y="949325"/>
            <a:ext cx="2465388" cy="2852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7" name="Google Shape;237;p7" descr="A stadium with people in front of a building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 l="20689" t="12836" b="15108"/>
          <a:stretch/>
        </p:blipFill>
        <p:spPr>
          <a:xfrm>
            <a:off x="3730625" y="3879850"/>
            <a:ext cx="4668838" cy="238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7" descr="A close up of a sign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 t="8464" b="14715"/>
          <a:stretch/>
        </p:blipFill>
        <p:spPr>
          <a:xfrm>
            <a:off x="174625" y="954104"/>
            <a:ext cx="3479802" cy="5310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7" descr="A building that has a sign on the side of a road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 l="4102" t="21761" r="8906" b="132"/>
          <a:stretch/>
        </p:blipFill>
        <p:spPr>
          <a:xfrm>
            <a:off x="8464550" y="3887788"/>
            <a:ext cx="3530600" cy="2376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7" descr="A sign on the side of a building&#10;&#10;Description automatically generated"/>
          <p:cNvPicPr preferRelativeResize="0"/>
          <p:nvPr/>
        </p:nvPicPr>
        <p:blipFill rotWithShape="1">
          <a:blip r:embed="rId7">
            <a:alphaModFix/>
          </a:blip>
          <a:srcRect l="13364" t="5196" r="12106" b="4526"/>
          <a:stretch/>
        </p:blipFill>
        <p:spPr>
          <a:xfrm>
            <a:off x="8258175" y="949325"/>
            <a:ext cx="1571625" cy="2852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7" descr="A store front at day&#10;&#10;Description automatically generated"/>
          <p:cNvPicPr preferRelativeResize="0"/>
          <p:nvPr/>
        </p:nvPicPr>
        <p:blipFill rotWithShape="1">
          <a:blip r:embed="rId8">
            <a:alphaModFix/>
          </a:blip>
          <a:srcRect l="26770" t="11948" r="25771"/>
          <a:stretch/>
        </p:blipFill>
        <p:spPr>
          <a:xfrm>
            <a:off x="9944100" y="949325"/>
            <a:ext cx="2051050" cy="2852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7" descr="A sign on the side of a road&#10;&#10;Description automatically generated"/>
          <p:cNvPicPr preferRelativeResize="0"/>
          <p:nvPr/>
        </p:nvPicPr>
        <p:blipFill rotWithShape="1">
          <a:blip r:embed="rId9">
            <a:alphaModFix/>
          </a:blip>
          <a:srcRect l="66031" t="6500" r="11954" b="31647"/>
          <a:stretch/>
        </p:blipFill>
        <p:spPr>
          <a:xfrm>
            <a:off x="3765550" y="949325"/>
            <a:ext cx="1804988" cy="2852738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7"/>
          <p:cNvSpPr txBox="1"/>
          <p:nvPr/>
        </p:nvSpPr>
        <p:spPr>
          <a:xfrm>
            <a:off x="174625" y="163652"/>
            <a:ext cx="11330609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en-US" sz="4000" b="1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BIRMINGHAM WELCOMES </a:t>
            </a:r>
            <a:r>
              <a:rPr lang="en-US" sz="4000" b="1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THE WORLD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8"/>
          <p:cNvSpPr/>
          <p:nvPr/>
        </p:nvSpPr>
        <p:spPr>
          <a:xfrm>
            <a:off x="3797300" y="1800970"/>
            <a:ext cx="4316413" cy="4316413"/>
          </a:xfrm>
          <a:prstGeom prst="ellipse">
            <a:avLst/>
          </a:prstGeom>
          <a:noFill/>
          <a:ln w="57150" cap="flat" cmpd="sng">
            <a:solidFill>
              <a:srgbClr val="7F7F7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8"/>
          <p:cNvSpPr/>
          <p:nvPr/>
        </p:nvSpPr>
        <p:spPr>
          <a:xfrm>
            <a:off x="4059238" y="2628900"/>
            <a:ext cx="284162" cy="284163"/>
          </a:xfrm>
          <a:prstGeom prst="ellipse">
            <a:avLst/>
          </a:prstGeom>
          <a:solidFill>
            <a:srgbClr val="3A383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91C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0" name="Google Shape;250;p8"/>
          <p:cNvSpPr/>
          <p:nvPr/>
        </p:nvSpPr>
        <p:spPr>
          <a:xfrm>
            <a:off x="3999182" y="5018088"/>
            <a:ext cx="282575" cy="282575"/>
          </a:xfrm>
          <a:prstGeom prst="ellipse">
            <a:avLst/>
          </a:prstGeom>
          <a:solidFill>
            <a:srgbClr val="3A383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91C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8"/>
          <p:cNvSpPr/>
          <p:nvPr/>
        </p:nvSpPr>
        <p:spPr>
          <a:xfrm>
            <a:off x="7639050" y="5018088"/>
            <a:ext cx="284163" cy="282575"/>
          </a:xfrm>
          <a:prstGeom prst="ellipse">
            <a:avLst/>
          </a:prstGeom>
          <a:solidFill>
            <a:srgbClr val="3A3838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91C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8"/>
          <p:cNvSpPr/>
          <p:nvPr/>
        </p:nvSpPr>
        <p:spPr>
          <a:xfrm>
            <a:off x="7586663" y="2624762"/>
            <a:ext cx="282575" cy="284163"/>
          </a:xfrm>
          <a:prstGeom prst="ellipse">
            <a:avLst/>
          </a:prstGeom>
          <a:solidFill>
            <a:srgbClr val="323F4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91C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8"/>
          <p:cNvSpPr txBox="1"/>
          <p:nvPr/>
        </p:nvSpPr>
        <p:spPr>
          <a:xfrm>
            <a:off x="352425" y="2259013"/>
            <a:ext cx="3444875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323F4F"/>
                </a:solidFill>
                <a:latin typeface="Arial"/>
                <a:ea typeface="Arial"/>
                <a:cs typeface="Arial"/>
                <a:sym typeface="Arial"/>
              </a:rPr>
              <a:t>July 7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OPENING CEREMONY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Protective Stadium</a:t>
            </a:r>
            <a:endParaRPr/>
          </a:p>
        </p:txBody>
      </p:sp>
      <p:sp>
        <p:nvSpPr>
          <p:cNvPr id="254" name="Google Shape;254;p8"/>
          <p:cNvSpPr txBox="1"/>
          <p:nvPr/>
        </p:nvSpPr>
        <p:spPr>
          <a:xfrm>
            <a:off x="7923213" y="2259013"/>
            <a:ext cx="3916362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323F4F"/>
                </a:solidFill>
                <a:latin typeface="Arial"/>
                <a:ea typeface="Arial"/>
                <a:cs typeface="Arial"/>
                <a:sym typeface="Arial"/>
              </a:rPr>
              <a:t>July 8 - 17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10 DAYS OF COMPETITION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     CONCERT SERIES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/>
          </a:p>
        </p:txBody>
      </p:sp>
      <p:sp>
        <p:nvSpPr>
          <p:cNvPr id="255" name="Google Shape;255;p8"/>
          <p:cNvSpPr txBox="1"/>
          <p:nvPr/>
        </p:nvSpPr>
        <p:spPr>
          <a:xfrm>
            <a:off x="8308975" y="4789488"/>
            <a:ext cx="344328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323F4F"/>
                </a:solidFill>
                <a:latin typeface="Arial"/>
                <a:ea typeface="Arial"/>
                <a:cs typeface="Arial"/>
                <a:sym typeface="Arial"/>
              </a:rPr>
              <a:t>July 13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ATHLETES’ NIGHT</a:t>
            </a:r>
            <a:endParaRPr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The World Games Plaza </a:t>
            </a:r>
            <a:endParaRPr/>
          </a:p>
        </p:txBody>
      </p:sp>
      <p:sp>
        <p:nvSpPr>
          <p:cNvPr id="256" name="Google Shape;256;p8"/>
          <p:cNvSpPr txBox="1"/>
          <p:nvPr/>
        </p:nvSpPr>
        <p:spPr>
          <a:xfrm>
            <a:off x="69850" y="4789488"/>
            <a:ext cx="3443288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323F4F"/>
                </a:solidFill>
                <a:latin typeface="Arial"/>
                <a:ea typeface="Arial"/>
                <a:cs typeface="Arial"/>
                <a:sym typeface="Arial"/>
              </a:rPr>
              <a:t>July 17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CLOSING CEREMONY</a:t>
            </a:r>
            <a:endParaRPr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757070"/>
                </a:solidFill>
                <a:latin typeface="Arial"/>
                <a:ea typeface="Arial"/>
                <a:cs typeface="Arial"/>
                <a:sym typeface="Arial"/>
              </a:rPr>
              <a:t>Protective Stadium</a:t>
            </a:r>
            <a:endParaRPr/>
          </a:p>
        </p:txBody>
      </p:sp>
      <p:sp>
        <p:nvSpPr>
          <p:cNvPr id="257" name="Google Shape;257;p8"/>
          <p:cNvSpPr txBox="1"/>
          <p:nvPr/>
        </p:nvSpPr>
        <p:spPr>
          <a:xfrm>
            <a:off x="0" y="95250"/>
            <a:ext cx="12192000" cy="11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THE WORLD GAMES 2022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100+ Million Global Audience</a:t>
            </a:r>
            <a:endParaRPr/>
          </a:p>
        </p:txBody>
      </p:sp>
      <p:pic>
        <p:nvPicPr>
          <p:cNvPr id="258" name="Google Shape;258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292870" y="2163594"/>
            <a:ext cx="3346180" cy="3133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9"/>
          <p:cNvSpPr txBox="1"/>
          <p:nvPr/>
        </p:nvSpPr>
        <p:spPr>
          <a:xfrm>
            <a:off x="330597" y="982089"/>
            <a:ext cx="12072600" cy="3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3,600 Elite Athletes | 100+ Countries | Best of the Best</a:t>
            </a:r>
            <a:endParaRPr sz="2200">
              <a:solidFill>
                <a:srgbClr val="7F7F7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9"/>
          <p:cNvSpPr txBox="1"/>
          <p:nvPr/>
        </p:nvSpPr>
        <p:spPr>
          <a:xfrm>
            <a:off x="237299" y="407737"/>
            <a:ext cx="9199893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WORLD-CLASS </a:t>
            </a:r>
            <a:r>
              <a:rPr lang="en-US" sz="4000" b="1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COMPETITION</a:t>
            </a:r>
            <a:endParaRPr sz="4000" b="1" cap="none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9"/>
          <p:cNvSpPr txBox="1"/>
          <p:nvPr/>
        </p:nvSpPr>
        <p:spPr>
          <a:xfrm>
            <a:off x="1187997" y="1755901"/>
            <a:ext cx="1202275" cy="443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975" tIns="117975" rIns="117975" bIns="117975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Airsports</a:t>
            </a:r>
            <a:endParaRPr/>
          </a:p>
        </p:txBody>
      </p:sp>
      <p:sp>
        <p:nvSpPr>
          <p:cNvPr id="266" name="Google Shape;266;p9"/>
          <p:cNvSpPr txBox="1"/>
          <p:nvPr/>
        </p:nvSpPr>
        <p:spPr>
          <a:xfrm>
            <a:off x="1187997" y="2413968"/>
            <a:ext cx="1202275" cy="443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975" tIns="117975" rIns="117975" bIns="117975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Archery</a:t>
            </a:r>
            <a:endParaRPr/>
          </a:p>
        </p:txBody>
      </p:sp>
      <p:sp>
        <p:nvSpPr>
          <p:cNvPr id="267" name="Google Shape;267;p9"/>
          <p:cNvSpPr txBox="1"/>
          <p:nvPr/>
        </p:nvSpPr>
        <p:spPr>
          <a:xfrm>
            <a:off x="1187997" y="3075116"/>
            <a:ext cx="1202275" cy="443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975" tIns="117975" rIns="117975" bIns="117975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Billiards</a:t>
            </a:r>
            <a:endParaRPr/>
          </a:p>
        </p:txBody>
      </p:sp>
      <p:sp>
        <p:nvSpPr>
          <p:cNvPr id="268" name="Google Shape;268;p9"/>
          <p:cNvSpPr txBox="1"/>
          <p:nvPr/>
        </p:nvSpPr>
        <p:spPr>
          <a:xfrm>
            <a:off x="1187997" y="3728079"/>
            <a:ext cx="1202275" cy="443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975" tIns="117975" rIns="117975" bIns="117975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Boules Sports</a:t>
            </a:r>
            <a:endParaRPr/>
          </a:p>
        </p:txBody>
      </p:sp>
      <p:sp>
        <p:nvSpPr>
          <p:cNvPr id="269" name="Google Shape;269;p9"/>
          <p:cNvSpPr txBox="1"/>
          <p:nvPr/>
        </p:nvSpPr>
        <p:spPr>
          <a:xfrm>
            <a:off x="1187997" y="4359601"/>
            <a:ext cx="1202275" cy="443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975" tIns="117975" rIns="117975" bIns="117975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Bowling</a:t>
            </a:r>
            <a:endParaRPr/>
          </a:p>
        </p:txBody>
      </p:sp>
      <p:sp>
        <p:nvSpPr>
          <p:cNvPr id="270" name="Google Shape;270;p9"/>
          <p:cNvSpPr txBox="1"/>
          <p:nvPr/>
        </p:nvSpPr>
        <p:spPr>
          <a:xfrm>
            <a:off x="1187997" y="5037876"/>
            <a:ext cx="1202275" cy="443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975" tIns="117975" rIns="117975" bIns="117975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Canoe</a:t>
            </a:r>
            <a:endParaRPr/>
          </a:p>
        </p:txBody>
      </p:sp>
      <p:sp>
        <p:nvSpPr>
          <p:cNvPr id="271" name="Google Shape;271;p9"/>
          <p:cNvSpPr txBox="1"/>
          <p:nvPr/>
        </p:nvSpPr>
        <p:spPr>
          <a:xfrm>
            <a:off x="3282140" y="3728079"/>
            <a:ext cx="1202275" cy="443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975" tIns="117975" rIns="117975" bIns="117975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Flag Football</a:t>
            </a:r>
            <a:endParaRPr/>
          </a:p>
        </p:txBody>
      </p:sp>
      <p:sp>
        <p:nvSpPr>
          <p:cNvPr id="272" name="Google Shape;272;p9"/>
          <p:cNvSpPr txBox="1"/>
          <p:nvPr/>
        </p:nvSpPr>
        <p:spPr>
          <a:xfrm>
            <a:off x="1187997" y="5687787"/>
            <a:ext cx="1202275" cy="443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975" tIns="117975" rIns="117975" bIns="117975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DanceSport</a:t>
            </a:r>
            <a:endParaRPr/>
          </a:p>
        </p:txBody>
      </p:sp>
      <p:sp>
        <p:nvSpPr>
          <p:cNvPr id="273" name="Google Shape;273;p9"/>
          <p:cNvSpPr txBox="1"/>
          <p:nvPr/>
        </p:nvSpPr>
        <p:spPr>
          <a:xfrm>
            <a:off x="3282140" y="3075116"/>
            <a:ext cx="1202275" cy="443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975" tIns="117975" rIns="117975" bIns="117975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Fistball</a:t>
            </a:r>
            <a:endParaRPr/>
          </a:p>
        </p:txBody>
      </p:sp>
      <p:sp>
        <p:nvSpPr>
          <p:cNvPr id="274" name="Google Shape;274;p9"/>
          <p:cNvSpPr txBox="1"/>
          <p:nvPr/>
        </p:nvSpPr>
        <p:spPr>
          <a:xfrm>
            <a:off x="3282140" y="4359601"/>
            <a:ext cx="1202275" cy="443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975" tIns="117975" rIns="117975" bIns="117975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Floorball</a:t>
            </a:r>
            <a:endParaRPr/>
          </a:p>
        </p:txBody>
      </p:sp>
      <p:sp>
        <p:nvSpPr>
          <p:cNvPr id="275" name="Google Shape;275;p9"/>
          <p:cNvSpPr txBox="1"/>
          <p:nvPr/>
        </p:nvSpPr>
        <p:spPr>
          <a:xfrm>
            <a:off x="3282151" y="5687775"/>
            <a:ext cx="1345800" cy="4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975" tIns="117975" rIns="117975" bIns="117975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Gymnastics</a:t>
            </a:r>
            <a:endParaRPr/>
          </a:p>
        </p:txBody>
      </p:sp>
      <p:sp>
        <p:nvSpPr>
          <p:cNvPr id="276" name="Google Shape;276;p9"/>
          <p:cNvSpPr txBox="1"/>
          <p:nvPr/>
        </p:nvSpPr>
        <p:spPr>
          <a:xfrm>
            <a:off x="5684427" y="1755901"/>
            <a:ext cx="1202275" cy="443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975" tIns="117975" rIns="117975" bIns="117975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Handball</a:t>
            </a:r>
            <a:endParaRPr/>
          </a:p>
        </p:txBody>
      </p:sp>
      <p:sp>
        <p:nvSpPr>
          <p:cNvPr id="277" name="Google Shape;277;p9"/>
          <p:cNvSpPr txBox="1"/>
          <p:nvPr/>
        </p:nvSpPr>
        <p:spPr>
          <a:xfrm>
            <a:off x="5684427" y="2413968"/>
            <a:ext cx="1202275" cy="443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975" tIns="117975" rIns="117975" bIns="117975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Ju-Jitsu</a:t>
            </a:r>
            <a:endParaRPr/>
          </a:p>
        </p:txBody>
      </p:sp>
      <p:sp>
        <p:nvSpPr>
          <p:cNvPr id="278" name="Google Shape;278;p9"/>
          <p:cNvSpPr txBox="1"/>
          <p:nvPr/>
        </p:nvSpPr>
        <p:spPr>
          <a:xfrm>
            <a:off x="5684427" y="3075116"/>
            <a:ext cx="1202275" cy="443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975" tIns="117975" rIns="117975" bIns="117975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Karate</a:t>
            </a:r>
            <a:endParaRPr/>
          </a:p>
        </p:txBody>
      </p:sp>
      <p:sp>
        <p:nvSpPr>
          <p:cNvPr id="279" name="Google Shape;279;p9"/>
          <p:cNvSpPr txBox="1"/>
          <p:nvPr/>
        </p:nvSpPr>
        <p:spPr>
          <a:xfrm>
            <a:off x="5684427" y="3728079"/>
            <a:ext cx="1202275" cy="443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975" tIns="117975" rIns="117975" bIns="117975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Kickboxing</a:t>
            </a:r>
            <a:endParaRPr/>
          </a:p>
        </p:txBody>
      </p:sp>
      <p:sp>
        <p:nvSpPr>
          <p:cNvPr id="280" name="Google Shape;280;p9"/>
          <p:cNvSpPr txBox="1"/>
          <p:nvPr/>
        </p:nvSpPr>
        <p:spPr>
          <a:xfrm>
            <a:off x="5684427" y="4359601"/>
            <a:ext cx="1202275" cy="443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975" tIns="117975" rIns="117975" bIns="117975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Korfball</a:t>
            </a:r>
            <a:endParaRPr/>
          </a:p>
        </p:txBody>
      </p:sp>
      <p:sp>
        <p:nvSpPr>
          <p:cNvPr id="281" name="Google Shape;281;p9"/>
          <p:cNvSpPr txBox="1"/>
          <p:nvPr/>
        </p:nvSpPr>
        <p:spPr>
          <a:xfrm>
            <a:off x="5684427" y="5037876"/>
            <a:ext cx="1202275" cy="443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975" tIns="117975" rIns="117975" bIns="117975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Lacrosse</a:t>
            </a:r>
            <a:endParaRPr/>
          </a:p>
        </p:txBody>
      </p:sp>
      <p:sp>
        <p:nvSpPr>
          <p:cNvPr id="282" name="Google Shape;282;p9"/>
          <p:cNvSpPr txBox="1"/>
          <p:nvPr/>
        </p:nvSpPr>
        <p:spPr>
          <a:xfrm>
            <a:off x="5684427" y="5687787"/>
            <a:ext cx="1202275" cy="443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975" tIns="117975" rIns="117975" bIns="117975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Life Saving</a:t>
            </a:r>
            <a:endParaRPr/>
          </a:p>
        </p:txBody>
      </p:sp>
      <p:sp>
        <p:nvSpPr>
          <p:cNvPr id="283" name="Google Shape;283;p9"/>
          <p:cNvSpPr txBox="1"/>
          <p:nvPr/>
        </p:nvSpPr>
        <p:spPr>
          <a:xfrm>
            <a:off x="7822316" y="1755901"/>
            <a:ext cx="1202275" cy="443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975" tIns="117975" rIns="117975" bIns="117975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Muaythai</a:t>
            </a:r>
            <a:endParaRPr/>
          </a:p>
        </p:txBody>
      </p:sp>
      <p:sp>
        <p:nvSpPr>
          <p:cNvPr id="284" name="Google Shape;284;p9"/>
          <p:cNvSpPr txBox="1"/>
          <p:nvPr/>
        </p:nvSpPr>
        <p:spPr>
          <a:xfrm>
            <a:off x="7822316" y="2413968"/>
            <a:ext cx="1345931" cy="443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975" tIns="117975" rIns="117975" bIns="117975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Orienteering</a:t>
            </a:r>
            <a:endParaRPr/>
          </a:p>
        </p:txBody>
      </p:sp>
      <p:sp>
        <p:nvSpPr>
          <p:cNvPr id="285" name="Google Shape;285;p9"/>
          <p:cNvSpPr txBox="1"/>
          <p:nvPr/>
        </p:nvSpPr>
        <p:spPr>
          <a:xfrm>
            <a:off x="7822316" y="3075116"/>
            <a:ext cx="1345931" cy="443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975" tIns="117975" rIns="117975" bIns="117975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Powerlifting</a:t>
            </a:r>
            <a:endParaRPr/>
          </a:p>
        </p:txBody>
      </p:sp>
      <p:sp>
        <p:nvSpPr>
          <p:cNvPr id="286" name="Google Shape;286;p9"/>
          <p:cNvSpPr txBox="1"/>
          <p:nvPr/>
        </p:nvSpPr>
        <p:spPr>
          <a:xfrm>
            <a:off x="7822326" y="3728075"/>
            <a:ext cx="1345800" cy="4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975" tIns="117975" rIns="117975" bIns="117975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Racquetball</a:t>
            </a:r>
            <a:endParaRPr/>
          </a:p>
        </p:txBody>
      </p:sp>
      <p:sp>
        <p:nvSpPr>
          <p:cNvPr id="287" name="Google Shape;287;p9"/>
          <p:cNvSpPr txBox="1"/>
          <p:nvPr/>
        </p:nvSpPr>
        <p:spPr>
          <a:xfrm>
            <a:off x="7822316" y="4359601"/>
            <a:ext cx="1202275" cy="443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975" tIns="117975" rIns="117975" bIns="117975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Roller Sports</a:t>
            </a:r>
            <a:endParaRPr/>
          </a:p>
        </p:txBody>
      </p:sp>
      <p:sp>
        <p:nvSpPr>
          <p:cNvPr id="288" name="Google Shape;288;p9"/>
          <p:cNvSpPr txBox="1"/>
          <p:nvPr/>
        </p:nvSpPr>
        <p:spPr>
          <a:xfrm>
            <a:off x="10136055" y="4257041"/>
            <a:ext cx="1202400" cy="6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975" tIns="117975" rIns="117975" bIns="117975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Wheelchair Rugby</a:t>
            </a:r>
            <a:endParaRPr/>
          </a:p>
        </p:txBody>
      </p:sp>
      <p:sp>
        <p:nvSpPr>
          <p:cNvPr id="289" name="Google Shape;289;p9"/>
          <p:cNvSpPr txBox="1"/>
          <p:nvPr/>
        </p:nvSpPr>
        <p:spPr>
          <a:xfrm>
            <a:off x="7822316" y="5585227"/>
            <a:ext cx="1202275" cy="648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975" tIns="117975" rIns="117975" bIns="117975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Sport Climbing</a:t>
            </a:r>
            <a:endParaRPr/>
          </a:p>
        </p:txBody>
      </p:sp>
      <p:sp>
        <p:nvSpPr>
          <p:cNvPr id="290" name="Google Shape;290;p9"/>
          <p:cNvSpPr txBox="1"/>
          <p:nvPr/>
        </p:nvSpPr>
        <p:spPr>
          <a:xfrm>
            <a:off x="10136055" y="1755901"/>
            <a:ext cx="1202400" cy="4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975" tIns="117975" rIns="117975" bIns="117975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Squash</a:t>
            </a:r>
            <a:endParaRPr/>
          </a:p>
        </p:txBody>
      </p:sp>
      <p:sp>
        <p:nvSpPr>
          <p:cNvPr id="291" name="Google Shape;291;p9"/>
          <p:cNvSpPr txBox="1"/>
          <p:nvPr/>
        </p:nvSpPr>
        <p:spPr>
          <a:xfrm>
            <a:off x="10136055" y="2413968"/>
            <a:ext cx="1202275" cy="443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975" tIns="117975" rIns="117975" bIns="117975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Sumo</a:t>
            </a:r>
            <a:endParaRPr/>
          </a:p>
        </p:txBody>
      </p:sp>
      <p:sp>
        <p:nvSpPr>
          <p:cNvPr id="292" name="Google Shape;292;p9"/>
          <p:cNvSpPr txBox="1"/>
          <p:nvPr/>
        </p:nvSpPr>
        <p:spPr>
          <a:xfrm>
            <a:off x="10136055" y="3075116"/>
            <a:ext cx="1202275" cy="443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975" tIns="117975" rIns="117975" bIns="117975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Tug of War</a:t>
            </a:r>
            <a:endParaRPr/>
          </a:p>
        </p:txBody>
      </p:sp>
      <p:sp>
        <p:nvSpPr>
          <p:cNvPr id="293" name="Google Shape;293;p9"/>
          <p:cNvSpPr txBox="1"/>
          <p:nvPr/>
        </p:nvSpPr>
        <p:spPr>
          <a:xfrm>
            <a:off x="10136055" y="3625519"/>
            <a:ext cx="1202275" cy="648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975" tIns="117975" rIns="117975" bIns="117975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Waterski &amp; Waterboard</a:t>
            </a:r>
            <a:endParaRPr/>
          </a:p>
        </p:txBody>
      </p:sp>
      <p:pic>
        <p:nvPicPr>
          <p:cNvPr id="294" name="Google Shape;294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66108" y="5665821"/>
            <a:ext cx="487315" cy="48731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295" name="Google Shape;295;p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1952" y="5665821"/>
            <a:ext cx="487315" cy="48731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296" name="Google Shape;296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44187" y="5018146"/>
            <a:ext cx="482845" cy="48284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297" name="Google Shape;297;p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66277" y="3053151"/>
            <a:ext cx="486980" cy="48731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298" name="Google Shape;298;p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668343" y="4339871"/>
            <a:ext cx="482845" cy="48284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299" name="Google Shape;299;p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4993719" y="1733784"/>
            <a:ext cx="487619" cy="487619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300" name="Google Shape;300;p9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993871" y="4337637"/>
            <a:ext cx="487316" cy="48731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301" name="Google Shape;301;p9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4982258" y="5004298"/>
            <a:ext cx="510541" cy="51054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302" name="Google Shape;302;p9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7229564" y="3698579"/>
            <a:ext cx="502384" cy="502384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303" name="Google Shape;303;p9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9587938" y="1728305"/>
            <a:ext cx="498580" cy="49858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304" name="Google Shape;304;p9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7242232" y="5021044"/>
            <a:ext cx="477048" cy="47704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sp>
        <p:nvSpPr>
          <p:cNvPr id="305" name="Google Shape;305;p9"/>
          <p:cNvSpPr txBox="1"/>
          <p:nvPr/>
        </p:nvSpPr>
        <p:spPr>
          <a:xfrm>
            <a:off x="7822316" y="5037876"/>
            <a:ext cx="1202275" cy="443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975" tIns="117975" rIns="117975" bIns="117975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Softball</a:t>
            </a:r>
            <a:endParaRPr/>
          </a:p>
        </p:txBody>
      </p:sp>
      <p:pic>
        <p:nvPicPr>
          <p:cNvPr id="306" name="Google Shape;306;p9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993871" y="2392003"/>
            <a:ext cx="487316" cy="487316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307" name="Google Shape;307;p9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4996371" y="3055651"/>
            <a:ext cx="482315" cy="48231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308" name="Google Shape;308;p9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4996371" y="3708613"/>
            <a:ext cx="482315" cy="48231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309" name="Google Shape;309;p9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9598703" y="2397136"/>
            <a:ext cx="477048" cy="47704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310" name="Google Shape;310;p9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535724" y="2385775"/>
            <a:ext cx="499771" cy="49977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311" name="Google Shape;311;p9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537614" y="3048813"/>
            <a:ext cx="495993" cy="495993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312" name="Google Shape;312;p9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541952" y="3706113"/>
            <a:ext cx="487315" cy="48731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313" name="Google Shape;313;p9"/>
          <p:cNvPicPr preferRelativeResize="0"/>
          <p:nvPr/>
        </p:nvPicPr>
        <p:blipFill rotWithShape="1">
          <a:blip r:embed="rId21">
            <a:alphaModFix/>
          </a:blip>
          <a:srcRect/>
          <a:stretch/>
        </p:blipFill>
        <p:spPr>
          <a:xfrm>
            <a:off x="530339" y="4326023"/>
            <a:ext cx="510541" cy="51054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314" name="Google Shape;314;p9"/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7232959" y="3049011"/>
            <a:ext cx="495595" cy="49559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315" name="Google Shape;315;p9"/>
          <p:cNvPicPr preferRelativeResize="0"/>
          <p:nvPr/>
        </p:nvPicPr>
        <p:blipFill rotWithShape="1">
          <a:blip r:embed="rId23">
            <a:alphaModFix/>
          </a:blip>
          <a:srcRect/>
          <a:stretch/>
        </p:blipFill>
        <p:spPr>
          <a:xfrm>
            <a:off x="9595736" y="3055318"/>
            <a:ext cx="482981" cy="48298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316" name="Google Shape;316;p9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542121" y="1734105"/>
            <a:ext cx="486980" cy="48698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317" name="Google Shape;317;p9"/>
          <p:cNvPicPr preferRelativeResize="0"/>
          <p:nvPr/>
        </p:nvPicPr>
        <p:blipFill rotWithShape="1">
          <a:blip r:embed="rId25">
            <a:alphaModFix/>
          </a:blip>
          <a:srcRect/>
          <a:stretch/>
        </p:blipFill>
        <p:spPr>
          <a:xfrm>
            <a:off x="2658369" y="2384264"/>
            <a:ext cx="502792" cy="502792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sp>
        <p:nvSpPr>
          <p:cNvPr id="318" name="Google Shape;318;p9"/>
          <p:cNvSpPr txBox="1"/>
          <p:nvPr/>
        </p:nvSpPr>
        <p:spPr>
          <a:xfrm>
            <a:off x="3282151" y="2413975"/>
            <a:ext cx="1446900" cy="4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975" tIns="117975" rIns="117975" bIns="117975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Finswimming</a:t>
            </a:r>
            <a:endParaRPr/>
          </a:p>
        </p:txBody>
      </p:sp>
      <p:pic>
        <p:nvPicPr>
          <p:cNvPr id="319" name="Google Shape;319;p9"/>
          <p:cNvPicPr preferRelativeResize="0"/>
          <p:nvPr/>
        </p:nvPicPr>
        <p:blipFill rotWithShape="1">
          <a:blip r:embed="rId26">
            <a:alphaModFix/>
          </a:blip>
          <a:srcRect/>
          <a:stretch/>
        </p:blipFill>
        <p:spPr>
          <a:xfrm>
            <a:off x="2666108" y="5015911"/>
            <a:ext cx="487315" cy="48731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320" name="Google Shape;320;p9"/>
          <p:cNvPicPr preferRelativeResize="0"/>
          <p:nvPr/>
        </p:nvPicPr>
        <p:blipFill rotWithShape="1">
          <a:blip r:embed="rId27">
            <a:alphaModFix/>
          </a:blip>
          <a:srcRect/>
          <a:stretch/>
        </p:blipFill>
        <p:spPr>
          <a:xfrm>
            <a:off x="4996371" y="5668321"/>
            <a:ext cx="482315" cy="48231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321" name="Google Shape;321;p9"/>
          <p:cNvPicPr preferRelativeResize="0"/>
          <p:nvPr/>
        </p:nvPicPr>
        <p:blipFill rotWithShape="1">
          <a:blip r:embed="rId28">
            <a:alphaModFix/>
          </a:blip>
          <a:srcRect/>
          <a:stretch/>
        </p:blipFill>
        <p:spPr>
          <a:xfrm>
            <a:off x="7239599" y="1736436"/>
            <a:ext cx="482315" cy="48231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322" name="Google Shape;322;p9"/>
          <p:cNvPicPr preferRelativeResize="0"/>
          <p:nvPr/>
        </p:nvPicPr>
        <p:blipFill rotWithShape="1">
          <a:blip r:embed="rId29">
            <a:alphaModFix/>
          </a:blip>
          <a:srcRect/>
          <a:stretch/>
        </p:blipFill>
        <p:spPr>
          <a:xfrm>
            <a:off x="7233743" y="2388647"/>
            <a:ext cx="494028" cy="49402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323" name="Google Shape;323;p9"/>
          <p:cNvPicPr preferRelativeResize="0"/>
          <p:nvPr/>
        </p:nvPicPr>
        <p:blipFill rotWithShape="1">
          <a:blip r:embed="rId30">
            <a:alphaModFix/>
          </a:blip>
          <a:srcRect/>
          <a:stretch/>
        </p:blipFill>
        <p:spPr>
          <a:xfrm>
            <a:off x="7233743" y="4334281"/>
            <a:ext cx="494028" cy="494028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324" name="Google Shape;324;p9"/>
          <p:cNvPicPr preferRelativeResize="0"/>
          <p:nvPr/>
        </p:nvPicPr>
        <p:blipFill rotWithShape="1">
          <a:blip r:embed="rId31">
            <a:alphaModFix/>
          </a:blip>
          <a:srcRect/>
          <a:stretch/>
        </p:blipFill>
        <p:spPr>
          <a:xfrm>
            <a:off x="7240691" y="5669413"/>
            <a:ext cx="480131" cy="480131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325" name="Google Shape;325;p9"/>
          <p:cNvPicPr preferRelativeResize="0"/>
          <p:nvPr/>
        </p:nvPicPr>
        <p:blipFill rotWithShape="1">
          <a:blip r:embed="rId32">
            <a:alphaModFix/>
          </a:blip>
          <a:srcRect/>
          <a:stretch/>
        </p:blipFill>
        <p:spPr>
          <a:xfrm>
            <a:off x="9596436" y="3708980"/>
            <a:ext cx="481585" cy="48158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326" name="Google Shape;326;p9"/>
          <p:cNvPicPr preferRelativeResize="0"/>
          <p:nvPr/>
        </p:nvPicPr>
        <p:blipFill rotWithShape="1">
          <a:blip r:embed="rId33">
            <a:alphaModFix/>
          </a:blip>
          <a:srcRect/>
          <a:stretch/>
        </p:blipFill>
        <p:spPr>
          <a:xfrm>
            <a:off x="2668663" y="1736491"/>
            <a:ext cx="482207" cy="48220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sp>
        <p:nvSpPr>
          <p:cNvPr id="327" name="Google Shape;327;p9"/>
          <p:cNvSpPr txBox="1"/>
          <p:nvPr/>
        </p:nvSpPr>
        <p:spPr>
          <a:xfrm>
            <a:off x="3282140" y="1755901"/>
            <a:ext cx="1202275" cy="443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975" tIns="117975" rIns="117975" bIns="117975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Duathlon</a:t>
            </a:r>
            <a:endParaRPr/>
          </a:p>
        </p:txBody>
      </p:sp>
      <p:pic>
        <p:nvPicPr>
          <p:cNvPr id="328" name="Google Shape;328;p9"/>
          <p:cNvPicPr preferRelativeResize="0"/>
          <p:nvPr/>
        </p:nvPicPr>
        <p:blipFill rotWithShape="1">
          <a:blip r:embed="rId34">
            <a:alphaModFix/>
          </a:blip>
          <a:srcRect/>
          <a:stretch/>
        </p:blipFill>
        <p:spPr>
          <a:xfrm>
            <a:off x="9595804" y="4339871"/>
            <a:ext cx="482845" cy="48284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pic>
        <p:nvPicPr>
          <p:cNvPr id="329" name="Google Shape;329;p9"/>
          <p:cNvPicPr preferRelativeResize="0"/>
          <p:nvPr/>
        </p:nvPicPr>
        <p:blipFill rotWithShape="1">
          <a:blip r:embed="rId35">
            <a:alphaModFix/>
          </a:blip>
          <a:srcRect/>
          <a:stretch/>
        </p:blipFill>
        <p:spPr>
          <a:xfrm>
            <a:off x="2679252" y="3719257"/>
            <a:ext cx="461027" cy="46102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  <p:sp>
        <p:nvSpPr>
          <p:cNvPr id="330" name="Google Shape;330;p9"/>
          <p:cNvSpPr txBox="1"/>
          <p:nvPr/>
        </p:nvSpPr>
        <p:spPr>
          <a:xfrm>
            <a:off x="9448025" y="5079593"/>
            <a:ext cx="1114473" cy="4229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975" tIns="117975" rIns="117975" bIns="117975" anchor="ctr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E8380E"/>
                </a:solidFill>
                <a:latin typeface="Arial"/>
                <a:ea typeface="Arial"/>
                <a:cs typeface="Arial"/>
                <a:sym typeface="Arial"/>
              </a:rPr>
              <a:t>Artistic Sports</a:t>
            </a:r>
            <a:endParaRPr/>
          </a:p>
        </p:txBody>
      </p:sp>
      <p:sp>
        <p:nvSpPr>
          <p:cNvPr id="331" name="Google Shape;331;p9"/>
          <p:cNvSpPr/>
          <p:nvPr/>
        </p:nvSpPr>
        <p:spPr>
          <a:xfrm>
            <a:off x="10737192" y="6149544"/>
            <a:ext cx="948470" cy="708456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32" name="Google Shape;332;p9"/>
          <p:cNvGrpSpPr/>
          <p:nvPr/>
        </p:nvGrpSpPr>
        <p:grpSpPr>
          <a:xfrm>
            <a:off x="9277506" y="4732873"/>
            <a:ext cx="2803659" cy="2116007"/>
            <a:chOff x="6922749" y="3432181"/>
            <a:chExt cx="2099659" cy="1712640"/>
          </a:xfrm>
        </p:grpSpPr>
        <p:sp>
          <p:nvSpPr>
            <p:cNvPr id="333" name="Google Shape;333;p9"/>
            <p:cNvSpPr/>
            <p:nvPr/>
          </p:nvSpPr>
          <p:spPr>
            <a:xfrm>
              <a:off x="6922749" y="3432181"/>
              <a:ext cx="137160" cy="1030312"/>
            </a:xfrm>
            <a:prstGeom prst="ellipse">
              <a:avLst/>
            </a:prstGeom>
            <a:solidFill>
              <a:srgbClr val="E8380E"/>
            </a:solidFill>
            <a:ln>
              <a:noFill/>
            </a:ln>
            <a:effectLst>
              <a:outerShdw blurRad="63500" dist="381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117975" tIns="117975" rIns="117975" bIns="117975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4" name="Google Shape;334;p9"/>
            <p:cNvSpPr/>
            <p:nvPr/>
          </p:nvSpPr>
          <p:spPr>
            <a:xfrm>
              <a:off x="7962975" y="4114509"/>
              <a:ext cx="137160" cy="1030312"/>
            </a:xfrm>
            <a:prstGeom prst="ellipse">
              <a:avLst/>
            </a:prstGeom>
            <a:solidFill>
              <a:srgbClr val="9F248F"/>
            </a:solidFill>
            <a:ln>
              <a:noFill/>
            </a:ln>
            <a:effectLst>
              <a:outerShdw blurRad="63500" dist="381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117975" tIns="117975" rIns="117975" bIns="117975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5" name="Google Shape;335;p9"/>
            <p:cNvSpPr/>
            <p:nvPr/>
          </p:nvSpPr>
          <p:spPr>
            <a:xfrm>
              <a:off x="7962975" y="3432181"/>
              <a:ext cx="137160" cy="1030312"/>
            </a:xfrm>
            <a:prstGeom prst="ellipse">
              <a:avLst/>
            </a:prstGeom>
            <a:solidFill>
              <a:srgbClr val="449A45"/>
            </a:solidFill>
            <a:ln>
              <a:noFill/>
            </a:ln>
            <a:effectLst>
              <a:outerShdw blurRad="63500" dist="381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117975" tIns="117975" rIns="117975" bIns="117975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6" name="Google Shape;336;p9"/>
            <p:cNvSpPr/>
            <p:nvPr/>
          </p:nvSpPr>
          <p:spPr>
            <a:xfrm>
              <a:off x="6924558" y="3776774"/>
              <a:ext cx="137160" cy="1030311"/>
            </a:xfrm>
            <a:prstGeom prst="ellipse">
              <a:avLst/>
            </a:prstGeom>
            <a:solidFill>
              <a:srgbClr val="F17B23"/>
            </a:solidFill>
            <a:ln>
              <a:noFill/>
            </a:ln>
            <a:effectLst>
              <a:outerShdw blurRad="63500" dist="381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117975" tIns="117975" rIns="117975" bIns="117975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7" name="Google Shape;337;p9"/>
            <p:cNvSpPr/>
            <p:nvPr/>
          </p:nvSpPr>
          <p:spPr>
            <a:xfrm>
              <a:off x="6926012" y="4114509"/>
              <a:ext cx="137160" cy="1030311"/>
            </a:xfrm>
            <a:prstGeom prst="ellipse">
              <a:avLst/>
            </a:prstGeom>
            <a:solidFill>
              <a:srgbClr val="FCEE26"/>
            </a:solidFill>
            <a:ln>
              <a:noFill/>
            </a:ln>
            <a:effectLst>
              <a:outerShdw blurRad="63500" dist="381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117975" tIns="117975" rIns="117975" bIns="117975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8" name="Google Shape;338;p9"/>
            <p:cNvSpPr/>
            <p:nvPr/>
          </p:nvSpPr>
          <p:spPr>
            <a:xfrm>
              <a:off x="7962975" y="3776775"/>
              <a:ext cx="137160" cy="1030311"/>
            </a:xfrm>
            <a:prstGeom prst="ellipse">
              <a:avLst/>
            </a:prstGeom>
            <a:solidFill>
              <a:srgbClr val="00AEEF"/>
            </a:solidFill>
            <a:ln>
              <a:noFill/>
            </a:ln>
            <a:effectLst>
              <a:outerShdw blurRad="63500" dist="38100" dir="5400000" rotWithShape="0">
                <a:srgbClr val="000000">
                  <a:alpha val="34901"/>
                </a:srgbClr>
              </a:outerShdw>
            </a:effectLst>
          </p:spPr>
          <p:txBody>
            <a:bodyPr spcFirstLastPara="1" wrap="square" lIns="117975" tIns="117975" rIns="117975" bIns="117975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4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9" name="Google Shape;339;p9"/>
            <p:cNvSpPr txBox="1"/>
            <p:nvPr/>
          </p:nvSpPr>
          <p:spPr>
            <a:xfrm>
              <a:off x="7083491" y="4064083"/>
              <a:ext cx="835855" cy="4556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7975" tIns="117975" rIns="117975" bIns="117975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F17B23"/>
                  </a:solidFill>
                  <a:latin typeface="Arial"/>
                  <a:ea typeface="Arial"/>
                  <a:cs typeface="Arial"/>
                  <a:sym typeface="Arial"/>
                </a:rPr>
                <a:t>Strength Sports</a:t>
              </a:r>
              <a:endParaRPr/>
            </a:p>
          </p:txBody>
        </p:sp>
        <p:sp>
          <p:nvSpPr>
            <p:cNvPr id="340" name="Google Shape;340;p9"/>
            <p:cNvSpPr txBox="1"/>
            <p:nvPr/>
          </p:nvSpPr>
          <p:spPr>
            <a:xfrm>
              <a:off x="8112274" y="3788738"/>
              <a:ext cx="888362" cy="3171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7975" tIns="117975" rIns="117975" bIns="117975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449A45"/>
                  </a:solidFill>
                  <a:latin typeface="Arial"/>
                  <a:ea typeface="Arial"/>
                  <a:cs typeface="Arial"/>
                  <a:sym typeface="Arial"/>
                </a:rPr>
                <a:t>Ball Sports</a:t>
              </a:r>
              <a:endParaRPr/>
            </a:p>
          </p:txBody>
        </p:sp>
        <p:sp>
          <p:nvSpPr>
            <p:cNvPr id="341" name="Google Shape;341;p9"/>
            <p:cNvSpPr txBox="1"/>
            <p:nvPr/>
          </p:nvSpPr>
          <p:spPr>
            <a:xfrm>
              <a:off x="8134046" y="4133332"/>
              <a:ext cx="888362" cy="3171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7975" tIns="117975" rIns="117975" bIns="117975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0083B5"/>
                  </a:solidFill>
                  <a:latin typeface="Arial"/>
                  <a:ea typeface="Arial"/>
                  <a:cs typeface="Arial"/>
                  <a:sym typeface="Arial"/>
                </a:rPr>
                <a:t>Martial Arts</a:t>
              </a:r>
              <a:endParaRPr/>
            </a:p>
          </p:txBody>
        </p:sp>
        <p:sp>
          <p:nvSpPr>
            <p:cNvPr id="342" name="Google Shape;342;p9"/>
            <p:cNvSpPr txBox="1"/>
            <p:nvPr/>
          </p:nvSpPr>
          <p:spPr>
            <a:xfrm>
              <a:off x="8109188" y="4401817"/>
              <a:ext cx="888362" cy="4556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7975" tIns="117975" rIns="117975" bIns="117975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9F248F"/>
                  </a:solidFill>
                  <a:latin typeface="Arial"/>
                  <a:ea typeface="Arial"/>
                  <a:cs typeface="Arial"/>
                  <a:sym typeface="Arial"/>
                </a:rPr>
                <a:t>Precision Sports</a:t>
              </a:r>
              <a:endParaRPr/>
            </a:p>
          </p:txBody>
        </p:sp>
        <p:sp>
          <p:nvSpPr>
            <p:cNvPr id="343" name="Google Shape;343;p9"/>
            <p:cNvSpPr txBox="1"/>
            <p:nvPr/>
          </p:nvSpPr>
          <p:spPr>
            <a:xfrm>
              <a:off x="7112947" y="4471067"/>
              <a:ext cx="835855" cy="3171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7975" tIns="117975" rIns="117975" bIns="117975" anchor="ctr" anchorCtr="0">
              <a:sp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>
                  <a:solidFill>
                    <a:srgbClr val="FAA61A"/>
                  </a:solidFill>
                  <a:latin typeface="Arial"/>
                  <a:ea typeface="Arial"/>
                  <a:cs typeface="Arial"/>
                  <a:sym typeface="Arial"/>
                </a:rPr>
                <a:t>Trend Sports</a:t>
              </a:r>
              <a:endParaRPr/>
            </a:p>
          </p:txBody>
        </p:sp>
      </p:grpSp>
      <p:pic>
        <p:nvPicPr>
          <p:cNvPr id="344" name="Google Shape;344;p9"/>
          <p:cNvPicPr preferRelativeResize="0"/>
          <p:nvPr/>
        </p:nvPicPr>
        <p:blipFill rotWithShape="1">
          <a:blip r:embed="rId36">
            <a:alphaModFix/>
          </a:blip>
          <a:srcRect/>
          <a:stretch/>
        </p:blipFill>
        <p:spPr>
          <a:xfrm>
            <a:off x="4330150" y="3758751"/>
            <a:ext cx="398899" cy="398899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9"/>
          <p:cNvSpPr txBox="1"/>
          <p:nvPr/>
        </p:nvSpPr>
        <p:spPr>
          <a:xfrm>
            <a:off x="3267148" y="5104323"/>
            <a:ext cx="1354789" cy="3838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88475" tIns="88475" rIns="88475" bIns="8847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33"/>
              <a:buFont typeface="Arial"/>
              <a:buNone/>
            </a:pPr>
            <a:r>
              <a:rPr lang="en-US" sz="1333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Flying</a:t>
            </a:r>
            <a:r>
              <a:rPr lang="en-US" sz="1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333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Disc</a:t>
            </a:r>
            <a:endParaRPr/>
          </a:p>
        </p:txBody>
      </p:sp>
      <p:sp>
        <p:nvSpPr>
          <p:cNvPr id="346" name="Google Shape;346;p9"/>
          <p:cNvSpPr/>
          <p:nvPr/>
        </p:nvSpPr>
        <p:spPr>
          <a:xfrm>
            <a:off x="0" y="6736080"/>
            <a:ext cx="5120640" cy="121920"/>
          </a:xfrm>
          <a:prstGeom prst="rect">
            <a:avLst/>
          </a:prstGeom>
          <a:gradFill>
            <a:gsLst>
              <a:gs pos="0">
                <a:srgbClr val="ED1C24"/>
              </a:gs>
              <a:gs pos="67000">
                <a:srgbClr val="ED1C24"/>
              </a:gs>
              <a:gs pos="99000">
                <a:srgbClr val="FFFFFF"/>
              </a:gs>
              <a:gs pos="100000">
                <a:srgbClr val="FFFFFF"/>
              </a:gs>
            </a:gsLst>
            <a:lin ang="0" scaled="0"/>
          </a:gradFill>
          <a:ln>
            <a:noFill/>
          </a:ln>
        </p:spPr>
        <p:txBody>
          <a:bodyPr spcFirstLastPara="1" wrap="square" lIns="117975" tIns="117975" rIns="117975" bIns="1179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7" name="Google Shape;347;p9"/>
          <p:cNvSpPr/>
          <p:nvPr/>
        </p:nvSpPr>
        <p:spPr>
          <a:xfrm>
            <a:off x="7030994" y="6096"/>
            <a:ext cx="5161005" cy="20001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9"/>
          <p:cNvSpPr/>
          <p:nvPr/>
        </p:nvSpPr>
        <p:spPr>
          <a:xfrm>
            <a:off x="0" y="6697031"/>
            <a:ext cx="5161005" cy="20001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5B6FB895-749D-B449-BDC4-4D53E74FC1EE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4377297" y="5792728"/>
            <a:ext cx="552610" cy="27630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10"/>
          <p:cNvSpPr/>
          <p:nvPr/>
        </p:nvSpPr>
        <p:spPr>
          <a:xfrm>
            <a:off x="10666763" y="6362917"/>
            <a:ext cx="1436700" cy="4111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17975" tIns="117975" rIns="117975" bIns="11797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4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4" name="Google Shape;354;p10"/>
          <p:cNvSpPr txBox="1">
            <a:spLocks noGrp="1"/>
          </p:cNvSpPr>
          <p:nvPr>
            <p:ph type="sldNum" idx="4294967295"/>
          </p:nvPr>
        </p:nvSpPr>
        <p:spPr>
          <a:xfrm>
            <a:off x="11590338" y="6273800"/>
            <a:ext cx="601662" cy="598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800"/>
              <a:buFont typeface="Arial"/>
              <a:buNone/>
            </a:pPr>
            <a:fld id="{00000000-1234-1234-1234-123412341234}" type="slidenum">
              <a:rPr lang="en-US" sz="18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800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5" name="Google Shape;355;p10"/>
          <p:cNvSpPr txBox="1"/>
          <p:nvPr/>
        </p:nvSpPr>
        <p:spPr>
          <a:xfrm>
            <a:off x="146050" y="363538"/>
            <a:ext cx="11957050" cy="492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cap="none">
                <a:solidFill>
                  <a:srgbClr val="7F7F7F"/>
                </a:solidFill>
                <a:latin typeface="Arial"/>
                <a:ea typeface="Arial"/>
                <a:cs typeface="Arial"/>
                <a:sym typeface="Arial"/>
              </a:rPr>
              <a:t>COMPETITION </a:t>
            </a:r>
            <a:r>
              <a:rPr lang="en-US" sz="4000" b="1" cap="none">
                <a:solidFill>
                  <a:srgbClr val="00B0F0"/>
                </a:solidFill>
                <a:latin typeface="Arial"/>
                <a:ea typeface="Arial"/>
                <a:cs typeface="Arial"/>
                <a:sym typeface="Arial"/>
              </a:rPr>
              <a:t>VENUES</a:t>
            </a:r>
            <a:endParaRPr sz="4000" b="1" cap="none">
              <a:solidFill>
                <a:srgbClr val="00B0F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6" name="Google Shape;356;p10" descr="Birmingham–Jefferson Convention Complex - Event Suppliers Network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363" y="1196975"/>
            <a:ext cx="2371725" cy="1333500"/>
          </a:xfrm>
          <a:prstGeom prst="rect">
            <a:avLst/>
          </a:prstGeom>
          <a:noFill/>
          <a:ln w="19050" cap="flat" cmpd="sng">
            <a:solidFill>
              <a:srgbClr val="1D428A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357" name="Google Shape;357;p10"/>
          <p:cNvSpPr txBox="1"/>
          <p:nvPr/>
        </p:nvSpPr>
        <p:spPr>
          <a:xfrm>
            <a:off x="384226" y="2419463"/>
            <a:ext cx="2070000" cy="6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975" tIns="117975" rIns="117975" bIns="1179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Birmingham-Jefferson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Convention Center</a:t>
            </a:r>
            <a:endParaRPr/>
          </a:p>
        </p:txBody>
      </p:sp>
      <p:pic>
        <p:nvPicPr>
          <p:cNvPr id="358" name="Google Shape;358;p10" descr="Barber Motorsports Park – Honda Indy Grand Prix of Alabama | Stadium Journey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9713" y="3100388"/>
            <a:ext cx="2360612" cy="1341437"/>
          </a:xfrm>
          <a:prstGeom prst="rect">
            <a:avLst/>
          </a:prstGeom>
          <a:noFill/>
          <a:ln w="19050" cap="flat" cmpd="sng">
            <a:solidFill>
              <a:srgbClr val="1D428A"/>
            </a:solidFill>
            <a:prstDash val="solid"/>
            <a:miter lim="800000"/>
            <a:headEnd type="none" w="sm" len="sm"/>
            <a:tailEnd type="none" w="sm" len="sm"/>
          </a:ln>
        </p:spPr>
      </p:pic>
      <p:sp>
        <p:nvSpPr>
          <p:cNvPr id="359" name="Google Shape;359;p10"/>
          <p:cNvSpPr txBox="1"/>
          <p:nvPr/>
        </p:nvSpPr>
        <p:spPr>
          <a:xfrm>
            <a:off x="442315" y="4383754"/>
            <a:ext cx="1954826" cy="443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975" tIns="117975" rIns="117975" bIns="1179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Barber Motorsports Park</a:t>
            </a:r>
            <a:endParaRPr/>
          </a:p>
        </p:txBody>
      </p:sp>
      <p:sp>
        <p:nvSpPr>
          <p:cNvPr id="360" name="Google Shape;360;p10"/>
          <p:cNvSpPr txBox="1"/>
          <p:nvPr/>
        </p:nvSpPr>
        <p:spPr>
          <a:xfrm>
            <a:off x="356674" y="6186338"/>
            <a:ext cx="2126700" cy="6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975" tIns="117975" rIns="117975" bIns="1179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Birmingham Southern College</a:t>
            </a:r>
            <a:endParaRPr/>
          </a:p>
        </p:txBody>
      </p:sp>
      <p:sp>
        <p:nvSpPr>
          <p:cNvPr id="361" name="Google Shape;361;p10"/>
          <p:cNvSpPr txBox="1"/>
          <p:nvPr/>
        </p:nvSpPr>
        <p:spPr>
          <a:xfrm>
            <a:off x="9704625" y="2486582"/>
            <a:ext cx="1776636" cy="4433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975" tIns="117975" rIns="117975" bIns="1179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Birmingham Crossplex</a:t>
            </a:r>
            <a:endParaRPr/>
          </a:p>
        </p:txBody>
      </p:sp>
      <p:sp>
        <p:nvSpPr>
          <p:cNvPr id="362" name="Google Shape;362;p10"/>
          <p:cNvSpPr txBox="1"/>
          <p:nvPr/>
        </p:nvSpPr>
        <p:spPr>
          <a:xfrm>
            <a:off x="6768795" y="6248742"/>
            <a:ext cx="1708800" cy="6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975" tIns="117975" rIns="117975" bIns="1179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Hoover Met Complex</a:t>
            </a:r>
            <a:endParaRPr/>
          </a:p>
        </p:txBody>
      </p:sp>
      <p:sp>
        <p:nvSpPr>
          <p:cNvPr id="363" name="Google Shape;363;p10"/>
          <p:cNvSpPr txBox="1"/>
          <p:nvPr/>
        </p:nvSpPr>
        <p:spPr>
          <a:xfrm>
            <a:off x="4139503" y="2522075"/>
            <a:ext cx="1512600" cy="4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975" tIns="117975" rIns="117975" bIns="1179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Legion Field</a:t>
            </a:r>
            <a:endParaRPr/>
          </a:p>
        </p:txBody>
      </p:sp>
      <p:sp>
        <p:nvSpPr>
          <p:cNvPr id="364" name="Google Shape;364;p10"/>
          <p:cNvSpPr txBox="1"/>
          <p:nvPr/>
        </p:nvSpPr>
        <p:spPr>
          <a:xfrm>
            <a:off x="3842973" y="6186355"/>
            <a:ext cx="1962900" cy="6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975" tIns="117975" rIns="117975" bIns="1179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Oak Mountain State Park</a:t>
            </a:r>
            <a:endParaRPr/>
          </a:p>
        </p:txBody>
      </p:sp>
      <p:sp>
        <p:nvSpPr>
          <p:cNvPr id="365" name="Google Shape;365;p10"/>
          <p:cNvSpPr txBox="1"/>
          <p:nvPr/>
        </p:nvSpPr>
        <p:spPr>
          <a:xfrm>
            <a:off x="6832240" y="2522075"/>
            <a:ext cx="1581900" cy="4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975" tIns="117975" rIns="117975" bIns="1179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Railroad Park</a:t>
            </a:r>
            <a:endParaRPr/>
          </a:p>
        </p:txBody>
      </p:sp>
      <p:sp>
        <p:nvSpPr>
          <p:cNvPr id="366" name="Google Shape;366;p10"/>
          <p:cNvSpPr txBox="1"/>
          <p:nvPr/>
        </p:nvSpPr>
        <p:spPr>
          <a:xfrm>
            <a:off x="9660675" y="6186350"/>
            <a:ext cx="2011500" cy="6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7975" tIns="117975" rIns="117975" bIns="11797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University of Alabama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3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Birmingham</a:t>
            </a:r>
            <a:endParaRPr/>
          </a:p>
        </p:txBody>
      </p:sp>
      <p:pic>
        <p:nvPicPr>
          <p:cNvPr id="367" name="Google Shape;367;p10" descr="Birmingham–Southern College - Wikipedi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4800" y="4954588"/>
            <a:ext cx="2330450" cy="1341437"/>
          </a:xfrm>
          <a:prstGeom prst="rect">
            <a:avLst/>
          </a:prstGeom>
          <a:noFill/>
          <a:ln w="19050" cap="flat" cmpd="sng">
            <a:solidFill>
              <a:srgbClr val="1D428A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368" name="Google Shape;368;p10" descr="Birmingham CrossPlex — Davis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612313" y="1138238"/>
            <a:ext cx="2011362" cy="1341437"/>
          </a:xfrm>
          <a:prstGeom prst="rect">
            <a:avLst/>
          </a:prstGeom>
          <a:noFill/>
          <a:ln w="19050" cap="flat" cmpd="sng">
            <a:solidFill>
              <a:srgbClr val="1D428A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369" name="Google Shape;369;p10" descr="Hoover Met Complex to hold grand opening for baseball/softball fields  Saturday night - HooverSun.com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669088" y="4954588"/>
            <a:ext cx="1908175" cy="1341437"/>
          </a:xfrm>
          <a:prstGeom prst="rect">
            <a:avLst/>
          </a:prstGeom>
          <a:noFill/>
          <a:ln w="19050" cap="flat" cmpd="sng">
            <a:solidFill>
              <a:srgbClr val="1D428A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370" name="Google Shape;370;p10" descr="INTO University Partnerships - The University of Alabama at Birmingham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631363" y="4954588"/>
            <a:ext cx="2070100" cy="1341437"/>
          </a:xfrm>
          <a:prstGeom prst="rect">
            <a:avLst/>
          </a:prstGeom>
          <a:noFill/>
          <a:ln w="19050" cap="flat" cmpd="sng">
            <a:solidFill>
              <a:srgbClr val="1D428A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371" name="Google Shape;371;p10" descr="Railroad Park - Brasfield &amp; Gorrie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643688" y="1163638"/>
            <a:ext cx="1958975" cy="1339850"/>
          </a:xfrm>
          <a:prstGeom prst="rect">
            <a:avLst/>
          </a:prstGeom>
          <a:noFill/>
          <a:ln w="19050" cap="flat" cmpd="sng">
            <a:solidFill>
              <a:srgbClr val="1D428A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372" name="Google Shape;372;p10" descr="Oak Mountain State Park | Alapark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632200" y="4932363"/>
            <a:ext cx="2386013" cy="1341437"/>
          </a:xfrm>
          <a:prstGeom prst="rect">
            <a:avLst/>
          </a:prstGeom>
          <a:noFill/>
          <a:ln w="19050" cap="flat" cmpd="sng">
            <a:solidFill>
              <a:srgbClr val="1D428A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373" name="Google Shape;373;p10" descr="Birmingham Council President Wants XFL Team In Alabama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632200" y="1171575"/>
            <a:ext cx="2384425" cy="1341438"/>
          </a:xfrm>
          <a:prstGeom prst="rect">
            <a:avLst/>
          </a:prstGeom>
          <a:noFill/>
          <a:ln w="19050" cap="flat" cmpd="sng">
            <a:solidFill>
              <a:srgbClr val="1D428A"/>
            </a:solidFill>
            <a:prstDash val="solid"/>
            <a:miter lim="800000"/>
            <a:headEnd type="none" w="sm" len="sm"/>
            <a:tailEnd type="none" w="sm" len="sm"/>
          </a:ln>
        </p:spPr>
      </p:pic>
      <p:grpSp>
        <p:nvGrpSpPr>
          <p:cNvPr id="374" name="Google Shape;374;p10"/>
          <p:cNvGrpSpPr/>
          <p:nvPr/>
        </p:nvGrpSpPr>
        <p:grpSpPr>
          <a:xfrm>
            <a:off x="3465513" y="2963863"/>
            <a:ext cx="5318125" cy="1674812"/>
            <a:chOff x="2399051" y="2102081"/>
            <a:chExt cx="3988917" cy="1256157"/>
          </a:xfrm>
        </p:grpSpPr>
        <p:grpSp>
          <p:nvGrpSpPr>
            <p:cNvPr id="375" name="Google Shape;375;p10"/>
            <p:cNvGrpSpPr/>
            <p:nvPr/>
          </p:nvGrpSpPr>
          <p:grpSpPr>
            <a:xfrm>
              <a:off x="2399051" y="2102081"/>
              <a:ext cx="3988917" cy="1256157"/>
              <a:chOff x="2399051" y="2102081"/>
              <a:chExt cx="3988917" cy="1256157"/>
            </a:xfrm>
          </p:grpSpPr>
          <p:pic>
            <p:nvPicPr>
              <p:cNvPr id="376" name="Google Shape;376;p10" descr="DC BLOX Announces Development of Data Center Campus in Birmingham - DC BLOX"/>
              <p:cNvPicPr preferRelativeResize="0"/>
              <p:nvPr/>
            </p:nvPicPr>
            <p:blipFill rotWithShape="1">
              <a:blip r:embed="rId12">
                <a:alphaModFix/>
              </a:blip>
              <a:srcRect/>
              <a:stretch/>
            </p:blipFill>
            <p:spPr>
              <a:xfrm>
                <a:off x="2399051" y="2102081"/>
                <a:ext cx="3977831" cy="1256157"/>
              </a:xfrm>
              <a:prstGeom prst="rect">
                <a:avLst/>
              </a:prstGeom>
              <a:noFill/>
              <a:ln w="9525" cap="flat" cmpd="sng">
                <a:solidFill>
                  <a:srgbClr val="1D428A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pic>
          <p:sp>
            <p:nvSpPr>
              <p:cNvPr id="377" name="Google Shape;377;p10"/>
              <p:cNvSpPr/>
              <p:nvPr/>
            </p:nvSpPr>
            <p:spPr>
              <a:xfrm>
                <a:off x="2399051" y="2375953"/>
                <a:ext cx="3988917" cy="732698"/>
              </a:xfrm>
              <a:prstGeom prst="rect">
                <a:avLst/>
              </a:prstGeom>
              <a:gradFill>
                <a:gsLst>
                  <a:gs pos="0">
                    <a:srgbClr val="000000">
                      <a:alpha val="27843"/>
                    </a:srgbClr>
                  </a:gs>
                  <a:gs pos="12000">
                    <a:srgbClr val="000000">
                      <a:alpha val="27843"/>
                    </a:srgbClr>
                  </a:gs>
                  <a:gs pos="100000">
                    <a:srgbClr val="8296B0">
                      <a:alpha val="83921"/>
                    </a:srgbClr>
                  </a:gs>
                </a:gsLst>
                <a:lin ang="5400000" scaled="0"/>
              </a:gradFill>
              <a:ln w="38100" cap="flat" cmpd="sng">
                <a:solidFill>
                  <a:srgbClr val="1D428A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17975" tIns="117975" rIns="117975" bIns="117975" anchor="ctr" anchorCtr="0">
                <a:sp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4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378" name="Google Shape;378;p10"/>
            <p:cNvPicPr preferRelativeResize="0"/>
            <p:nvPr/>
          </p:nvPicPr>
          <p:blipFill rotWithShape="1">
            <a:blip r:embed="rId13">
              <a:alphaModFix/>
            </a:blip>
            <a:srcRect/>
            <a:stretch/>
          </p:blipFill>
          <p:spPr>
            <a:xfrm>
              <a:off x="2608072" y="2174658"/>
              <a:ext cx="3570875" cy="106583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79" name="Google Shape;379;p10"/>
          <p:cNvGrpSpPr/>
          <p:nvPr/>
        </p:nvGrpSpPr>
        <p:grpSpPr>
          <a:xfrm>
            <a:off x="9612313" y="3062288"/>
            <a:ext cx="2011362" cy="1728787"/>
            <a:chOff x="7209141" y="2316143"/>
            <a:chExt cx="1508417" cy="1297435"/>
          </a:xfrm>
        </p:grpSpPr>
        <p:sp>
          <p:nvSpPr>
            <p:cNvPr id="380" name="Google Shape;380;p10"/>
            <p:cNvSpPr txBox="1"/>
            <p:nvPr/>
          </p:nvSpPr>
          <p:spPr>
            <a:xfrm>
              <a:off x="7497695" y="3281038"/>
              <a:ext cx="931309" cy="3325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7975" tIns="117975" rIns="117975" bIns="117975" anchor="t" anchorCtr="0">
              <a:sp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333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Sloss Furnaces</a:t>
              </a:r>
              <a:endParaRPr/>
            </a:p>
          </p:txBody>
        </p:sp>
        <p:pic>
          <p:nvPicPr>
            <p:cNvPr id="381" name="Google Shape;381;p10" descr="Directions to Sloss Furnaces National Historic Landmark Sloss Furnaces"/>
            <p:cNvPicPr preferRelativeResize="0"/>
            <p:nvPr/>
          </p:nvPicPr>
          <p:blipFill rotWithShape="1">
            <a:blip r:embed="rId14">
              <a:alphaModFix/>
            </a:blip>
            <a:srcRect/>
            <a:stretch/>
          </p:blipFill>
          <p:spPr>
            <a:xfrm>
              <a:off x="7209141" y="2316143"/>
              <a:ext cx="1508417" cy="1005840"/>
            </a:xfrm>
            <a:prstGeom prst="rect">
              <a:avLst/>
            </a:prstGeom>
            <a:noFill/>
            <a:ln w="19050" cap="flat" cmpd="sng">
              <a:solidFill>
                <a:srgbClr val="1D428A"/>
              </a:solidFill>
              <a:prstDash val="solid"/>
              <a:miter lim="800000"/>
              <a:headEnd type="none" w="sm" len="sm"/>
              <a:tailEnd type="none" w="sm" len="sm"/>
            </a:ln>
          </p:spPr>
        </p:pic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351</Words>
  <Application>Microsoft Macintosh PowerPoint</Application>
  <PresentationFormat>Widescreen</PresentationFormat>
  <Paragraphs>147</Paragraphs>
  <Slides>18</Slides>
  <Notes>18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COMMUNITY INITIATIVES 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Becci Hart</dc:creator>
  <cp:lastModifiedBy>Michaela Bromelow</cp:lastModifiedBy>
  <cp:revision>2</cp:revision>
  <dcterms:created xsi:type="dcterms:W3CDTF">2021-03-31T20:52:28Z</dcterms:created>
  <dcterms:modified xsi:type="dcterms:W3CDTF">2021-09-27T18:11:16Z</dcterms:modified>
</cp:coreProperties>
</file>